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69" r:id="rId2"/>
    <p:sldId id="263" r:id="rId3"/>
    <p:sldId id="283" r:id="rId4"/>
    <p:sldId id="287" r:id="rId5"/>
    <p:sldId id="257" r:id="rId6"/>
    <p:sldId id="311" r:id="rId7"/>
    <p:sldId id="309" r:id="rId8"/>
    <p:sldId id="308" r:id="rId9"/>
    <p:sldId id="310" r:id="rId10"/>
    <p:sldId id="317" r:id="rId11"/>
    <p:sldId id="303" r:id="rId12"/>
    <p:sldId id="312" r:id="rId13"/>
    <p:sldId id="313" r:id="rId14"/>
    <p:sldId id="314" r:id="rId15"/>
    <p:sldId id="305" r:id="rId16"/>
    <p:sldId id="306" r:id="rId17"/>
    <p:sldId id="318" r:id="rId18"/>
    <p:sldId id="319" r:id="rId19"/>
    <p:sldId id="304" r:id="rId20"/>
    <p:sldId id="322" r:id="rId21"/>
    <p:sldId id="324" r:id="rId22"/>
    <p:sldId id="325" r:id="rId23"/>
    <p:sldId id="326" r:id="rId24"/>
    <p:sldId id="307" r:id="rId25"/>
    <p:sldId id="320" r:id="rId26"/>
    <p:sldId id="266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SYSTÉMY</a:t>
            </a:r>
            <a:b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CESTOVNÍM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RUCHU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77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Vedle struktury a chování je u systémů důležitým pojmem funkce. Funkci plní systém jako celek i jeho jednotlivé prvky. Hovoříme-li tedy o funkci systému nebo prvku, máme tím na mysli nějaký cíl, ke kterému činnost prvku a celého systému směřuje a projevuje se na jeho výstupu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Subsystémy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funkce můžeme systém dále členit nejen na prvky, ale i větší podmnožiny prvků a vazeb, které označujeme jako subsystémy (podsystémy). Subsystém představuje funkční celek plnící určitý účel. Jako příklad můžeme uvést auto. Auto je systém.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Subsystémem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auta je motor. Motor je ale rovněž systémem složeným ze subsystémů resp. prvků. Důležitým aspektem je rozlišovací úroveň. Každopádně platí, že subsystém je rovněž systém.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Charakteristika systémů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3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vztahu k realitě: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soubory materiálních objektů (tj. mechanické systémy, biologické systémy apod.);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abstraktní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systémy, které jsou produktem lidského myšlení a nemají přímou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analogii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reálném světě (tj. hypotézy, jazyky, vědecké systémy apod.).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způsobu vzniku: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přirozené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(někdy přírodní) - jsou produktem přírody, např. živé organismy;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vznikají jako výsledek činnosti lidí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Dělení systémů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2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malý počet prvků většinou stejného druhu s existencí jednoznačných vazeb mezi nimi;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složité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komplexní systémy, které se vyznačují nejen složitostí vazeb, složením prvků, ale i tím, že systémy jsou vždy řízené a nelze je ve všech případech zcela formalizovat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interakce s okolím: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interagují s okolím (výměna energie, dat, hmoty);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nedochází k interakci s okolím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Dělení systémů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chování v čase: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systém, jehož stav závisí na okamžitých vnějších podnětech a nezávisí na předchozích stavech;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matematické modely, které jsou závislé na nějaké proměnné, většinou to bývá na čase. Dynamický systém vychází z počátečních podmínek a je jimi v čase determinován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Dělení systémů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typu systémových veličin: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spojité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proměnné  nabývají  reálných  hodnot  a  jsou spojité  v hodnotách.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Proměnnou 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obvykle bývá i čas,  který se často záměrně odlišuje od ostatních veličin.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diskrétní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Proměnné  nabývají  hodnot  z množiny celých čísel.  Jedná  se  i  o kvantované či  vzorkované  spojité systémy,   které   se řídí číslicovými   počítači   pracujícími   s diskrétními hodnotami.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Dělení systémů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6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(IS) je soubor lidí, technických prostředků a metod, které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zabezpečují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sběr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přenos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uchování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a informací využívaných zejména pro účely podpory rozhodování.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41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/>
              <a:t>Uvedeme-li definici podle normy ČSN/ISO IEC 23821, pak tato uvádí výše uvedené následujícím, prakticky stejným způsobem: </a:t>
            </a:r>
          </a:p>
          <a:p>
            <a:pPr marL="0" indent="0">
              <a:buNone/>
            </a:pPr>
            <a:r>
              <a:rPr lang="cs-CZ" sz="1800" b="1" dirty="0"/>
              <a:t>Informační systém je systém zpracování informací spolu s návaznými organizačními prostředky (personálem, technickými prostředky). Takový systém získává a distribuuje informace.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Informační 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1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Technické prostředky, které jsou v definicích informačních systémů uvedeny, jsou tzv. „informační technologie“ (z anglického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Technology (IT)), což jsou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programové prostředky včetně jejich metodického a znalostního zázemí sloužící pro účely zpracování a poskytování dat a informací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často se běžně sekáváme s pojmem „informační a komunikační technologie“ (z anglického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Technology (ICT)), což představuje rozsáhlejší množinu obsahující nejen prostředky pro zpracování a poskytování dat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rovněž pro komunikaci mezi všemi subjekty systému.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Informační technologie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vazbě na informační systémy se velmi často setkáváme s označením IS/IT nebo IS/ICT, kdy se vesměs tato označení považují za analogická. Od tohoto místa dále budeme v textu využívat označení IS/ICT.</a:t>
            </a:r>
          </a:p>
          <a:p>
            <a:pPr marL="0" indent="0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často se běžně sekáváme s pojmem „informační a komunikační technologie“ (z anglického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Technology (ICT)), což představuje rozsáhlejší množinu obsahující nejen prostředky pro zpracování a poskytování dat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rovněž pro komunikaci mezi všemi subjekty systému.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Informační technologie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8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řečeno, informační systémy zpracovávají data a informace na základě informací a znalostí o datech, informacích a znalostech. Tato věta se může zdát velmi nejasná, ovšem po vysvětlení výše uvedených pojmů nebude o pravdivosti jejího obsahu sebemenších pochyb.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Data, informace, znalosti, moudrost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95686"/>
            <a:ext cx="677456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24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</a:t>
            </a:r>
            <a:b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CESTOVNÍM RUCHU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ZÁKLADNÍ POJMY Z TEORIE SYSTÉMŮ A TEORIE INFORMACÍ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popisují resp. odrážejí stav námi sledovaného světa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signály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měřících přístrojů, vstupní/výstupní údaje z displejů, zvuk, obraz, čísla a slova ve formulářích atd. (získávají se experimentem, měřením,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pozorováním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šetřením);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na uživateli;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jich být mnoho (zacházení do detailů);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vyjadřují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skutečnost formálním způsobem;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surovina“, ze které se vytvářejí informace;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nemusí stát informacemi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Data, informace, znalosti, moudrost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data s významem určeným přímo nebo vyplývajícím z kontextu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data, kterým příjemce přisuzuje určitý význam na základě znalostí,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zkušeností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vědomostí, kterými disponuje, a která u příjemce snižují entropii (neurčitost, neuspořádanost) vzhledem k jeho potřebám a požadavkům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(Vymětal a kol, 2005).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dále interpretovány, tříděny a sdělovány;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konkrétní fakta (zprávy, sdělení, obrazová podoba, apod.);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životního cyklu informace jsou získávání informací (nebo také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zpracování, pořádání, uchování, vyhledávání, zpřístupnění, distribuce, používání, vyhodnocování, sdílení a aplikace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Data, informace, znalosti, moudrost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53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informace s přidanou hodnotou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založené na zkušenostech, interpretaci, porozumění a poznání;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ovlivněny souvisejícími informacemi;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umožňují efektivnější pořízení dat a zpracování dat a informací;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vznikají odvozením z informací jejich porovnáváním, tříděním, vyhodnocováním, ověřováním a zasazováním do kontextu ostatních informací, znalostí i zkušeností (Vymětal a kol, 2005);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vznikají na základě znalostí z minulosti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Gottschalk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2008);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směs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zkušeností, hodnot, informací vyplývajících ze souvislostí a odborného pohledu, který poskytuje rámec pro hodnocení a zařazování nových zkušeností a informací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Davenport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Prusac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1998).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Data, informace, znalosti, moudrost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1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Moudrost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spojená s procesem individuálního učení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znalostí, vycházejících z pochopení podstaty problematiky v daných souvislostech, z využití rozumové i emocionální inteligence jednotlivce (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kompetence), jeho hodnotících kritérií a individuálního vztahu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okolnímu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prostředí, resp. světu, a vycházející z vysokého stupně lidského poznání (Vymětal a kol, 2005).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Data, informace, znalosti, moudrost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5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Samoúčelná data, informace, znalosti, vzdělání, apod. nemají žádný význam.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aspektem je jejich využití pro oblast řízení a rozhodování v systémech se zpětnou vazbou. Ačkoliv zatím ještě nebyla v textu zmíněna problematika zpětné vazby a řízení, není nic proti ničemu, abychom si názorně vyjádřili ve zjednodušené podobě obecný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kontext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daty, informacemi atd.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řízením.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Data, informace, znalosti, moudrost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6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Data, informace, znalosti, moudrost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71550"/>
            <a:ext cx="4012296" cy="3950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1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Pojmy jako systém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data, informace, řízení apod.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používáme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slyšíme každý den, aniž bychom si uvědomovali jejich důležitost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význam.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těchto termínů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striktně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daný a vzhledem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tomu by se tyto pojmy měly používat jen v daném kontextu.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přednáška je zaměřena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vysvětlení základních pojmů z teorie systémů, informací a částečně i řízení, protože jde o témata, která jsou pro oblast cestovního ruchu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turismu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klíčová.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podstatu pojmu systém;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pojem informační systém;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vysvětlit a správně používat v daných kontextech pojmy data, informace, znalosti;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je množina elementů (prvků) účelově propojených vazbami, která z hlediska zkoumání tvoří celek, má společný funkční účel a vztah ke svému okolí.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Prvky a vazby jsou ohodnoceny parametry prezentujícími jejich podstatné vlastnosti mající vliv na účel a funkci systému. Vedle těchto je dále systém popsán množinou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funkcí charakterizujících důvody existence systému a cílovými funkcemi, které vyjadřují stav, který systém dosahuje na svém výstupu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vesměs zasazeny do nějakého prostředí, ke kterému mají (pouze mimo izolované systémy) vztah.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 proto můžeme sledovat vnitřní prostředí (interní), obsahující výše zmíněné prvky a vztahy a jde vlastně o systém jako takový a vnější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(externí, okolí systému), se kterým systém interaguje.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představovat výměnu dat, informací, hmoty, energie apod. Hranice mezi vnějším a vnitřním prostředím je tzv. hranice systému.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Příkladem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může být auto, lidský organismus, strom, počítač, mobilní telefon, ale i například systém sociálního zabezpečení, zdravotní systém apod.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91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jsou charakterizovány strukturou a chováním. Struktura představuje interní uspořádání prvků a vazeb mezi nimi a chování pak vztah k okolí (souhrn reakcí na všech vstupech a výstupech). Vstupy systému považujeme za podněty, které vyvolávají reakce systému (chování) projevujících se na výstupech. Vstupy a výstupy do systému dělíme na hmotné, energetické a informační.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1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Zástupný symbol pro obsah 4"/>
          <p:cNvPicPr>
            <a:picLocks noGrp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03863"/>
            <a:ext cx="7416800" cy="40390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027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Navážeme-li na předchozí, můžeme konstatovat, že systémy jsou charakterizovány strukturou a chováním.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interní uspořádání prvků a vazeb mezi nimi a chování pak vztah k okolí (souhrn reakcí na všech vstupech a výstupech).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považujeme za podněty, které vyvolávají reakce systému (chování) projevujících se na výstupech. Vstupy a výstupy do systému dělíme na hmotné, energetické a informační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Charakteristika systémů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21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1697</Words>
  <Application>Microsoft Office PowerPoint</Application>
  <PresentationFormat>Předvádění na obrazovce (16:9)</PresentationFormat>
  <Paragraphs>167</Paragraphs>
  <Slides>26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SYSTÉMY V CESTOVNÍM RUCHU</vt:lpstr>
      <vt:lpstr>Úvod</vt:lpstr>
      <vt:lpstr>Cíle přednášky</vt:lpstr>
      <vt:lpstr>Systém</vt:lpstr>
      <vt:lpstr>Systém</vt:lpstr>
      <vt:lpstr>Systém</vt:lpstr>
      <vt:lpstr>Systém</vt:lpstr>
      <vt:lpstr>Charakteristika systémů</vt:lpstr>
      <vt:lpstr>Charakteristika systémů</vt:lpstr>
      <vt:lpstr>Dělení systémů</vt:lpstr>
      <vt:lpstr>Dělení systémů</vt:lpstr>
      <vt:lpstr>Dělení systémů</vt:lpstr>
      <vt:lpstr>Dělení systémů</vt:lpstr>
      <vt:lpstr>Informační systém</vt:lpstr>
      <vt:lpstr>Informační systém</vt:lpstr>
      <vt:lpstr>Informační technologie</vt:lpstr>
      <vt:lpstr>Informační technologie</vt:lpstr>
      <vt:lpstr>Data, informace, znalosti, moudrost</vt:lpstr>
      <vt:lpstr>Data, informace, znalosti, moudrost</vt:lpstr>
      <vt:lpstr>Data, informace, znalosti, moudrost</vt:lpstr>
      <vt:lpstr>Data, informace, znalosti, moudrost</vt:lpstr>
      <vt:lpstr>Data, informace, znalosti, moudrost</vt:lpstr>
      <vt:lpstr>Data, informace, znalosti, moudrost</vt:lpstr>
      <vt:lpstr>Data, informace, znalosti, moudrost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Radim Dolák</dc:creator>
  <cp:lastModifiedBy>Radim Dolák</cp:lastModifiedBy>
  <cp:revision>200</cp:revision>
  <dcterms:created xsi:type="dcterms:W3CDTF">2016-07-06T15:42:34Z</dcterms:created>
  <dcterms:modified xsi:type="dcterms:W3CDTF">2018-04-15T13:01:24Z</dcterms:modified>
</cp:coreProperties>
</file>