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53" d="100"/>
          <a:sy n="53" d="100"/>
        </p:scale>
        <p:origin x="-90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 smtClean="0"/>
            <a:t>První kroky</a:t>
          </a:r>
          <a:endParaRPr lang="cs-CZ" dirty="0"/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 smtClean="0"/>
            <a:t>Převoz stromu</a:t>
          </a:r>
          <a:endParaRPr lang="cs-CZ" dirty="0"/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 smtClean="0"/>
            <a:t>Přesazení</a:t>
          </a:r>
          <a:endParaRPr lang="cs-CZ" dirty="0"/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F4055CED-5AF3-4A75-93FC-145C4ACB83D4}">
      <dgm:prSet/>
      <dgm:spPr/>
      <dgm:t>
        <a:bodyPr/>
        <a:lstStyle/>
        <a:p>
          <a:r>
            <a:rPr lang="cs-CZ" dirty="0" smtClean="0"/>
            <a:t>Následná péče</a:t>
          </a:r>
          <a:endParaRPr lang="cs-CZ" dirty="0"/>
        </a:p>
      </dgm:t>
    </dgm:pt>
    <dgm:pt modelId="{0382E2E6-B57A-46D3-97CA-7EC78ADC410D}" type="parTrans" cxnId="{71ABCBA2-4C33-4B1C-BA50-FADCC5123812}">
      <dgm:prSet/>
      <dgm:spPr/>
    </dgm:pt>
    <dgm:pt modelId="{D15AC6AF-9CD4-445C-B356-5543888D4BF2}" type="sibTrans" cxnId="{71ABCBA2-4C33-4B1C-BA50-FADCC5123812}">
      <dgm:prSet/>
      <dgm:spPr/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22B71C2-930E-4B62-AC3B-D43169903361}" type="pres">
      <dgm:prSet presAssocID="{9ADE13CE-FBDF-49FA-BFC1-1D1A224F1A96}" presName="sibTrans" presStyleLbl="sibTrans2D1" presStyleIdx="0" presStyleCnt="3"/>
      <dgm:spPr/>
      <dgm:t>
        <a:bodyPr/>
        <a:lstStyle/>
        <a:p>
          <a:endParaRPr lang="cs-CZ"/>
        </a:p>
      </dgm:t>
    </dgm:pt>
    <dgm:pt modelId="{A3A1E070-C849-44B7-A5A7-969E701AAC5E}" type="pres">
      <dgm:prSet presAssocID="{9ADE13CE-FBDF-49FA-BFC1-1D1A224F1A96}" presName="connectorText" presStyleLbl="sibTrans2D1" presStyleIdx="0" presStyleCnt="3"/>
      <dgm:spPr/>
      <dgm:t>
        <a:bodyPr/>
        <a:lstStyle/>
        <a:p>
          <a:endParaRPr lang="cs-CZ"/>
        </a:p>
      </dgm:t>
    </dgm:pt>
    <dgm:pt modelId="{71A977C3-4847-492A-AF50-D5585F28898E}" type="pres">
      <dgm:prSet presAssocID="{AD25B639-2430-4383-941E-6DFE36EAE3D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F5213D5-D31D-4E77-B0AC-36F2E040A043}" type="pres">
      <dgm:prSet presAssocID="{A064B06F-1143-4960-8254-92455DAC735C}" presName="sibTrans" presStyleLbl="sibTrans2D1" presStyleIdx="1" presStyleCnt="3"/>
      <dgm:spPr/>
      <dgm:t>
        <a:bodyPr/>
        <a:lstStyle/>
        <a:p>
          <a:endParaRPr lang="cs-CZ"/>
        </a:p>
      </dgm:t>
    </dgm:pt>
    <dgm:pt modelId="{071977B6-1964-4821-8CF1-CB93D87D6D82}" type="pres">
      <dgm:prSet presAssocID="{A064B06F-1143-4960-8254-92455DAC735C}" presName="connectorText" presStyleLbl="sibTrans2D1" presStyleIdx="1" presStyleCnt="3"/>
      <dgm:spPr/>
      <dgm:t>
        <a:bodyPr/>
        <a:lstStyle/>
        <a:p>
          <a:endParaRPr lang="cs-CZ"/>
        </a:p>
      </dgm:t>
    </dgm:pt>
    <dgm:pt modelId="{21786166-80A3-4B95-BA9A-0714F7242291}" type="pres">
      <dgm:prSet presAssocID="{29490B0E-B25A-4F94-BDEF-BF07643A979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C719270-DC44-417D-9AAF-2045757B1005}" type="pres">
      <dgm:prSet presAssocID="{C6578BB2-D156-40EC-AD97-A0C6E8851B29}" presName="sibTrans" presStyleLbl="sibTrans2D1" presStyleIdx="2" presStyleCnt="3"/>
      <dgm:spPr/>
      <dgm:t>
        <a:bodyPr/>
        <a:lstStyle/>
        <a:p>
          <a:endParaRPr lang="cs-CZ"/>
        </a:p>
      </dgm:t>
    </dgm:pt>
    <dgm:pt modelId="{28BF9A14-14AC-49AB-8434-C3347E2BE3FC}" type="pres">
      <dgm:prSet presAssocID="{C6578BB2-D156-40EC-AD97-A0C6E8851B29}" presName="connectorText" presStyleLbl="sibTrans2D1" presStyleIdx="2" presStyleCnt="3"/>
      <dgm:spPr/>
      <dgm:t>
        <a:bodyPr/>
        <a:lstStyle/>
        <a:p>
          <a:endParaRPr lang="cs-CZ"/>
        </a:p>
      </dgm:t>
    </dgm:pt>
    <dgm:pt modelId="{CE08CB05-B290-4296-991D-AB9ED2820E45}" type="pres">
      <dgm:prSet presAssocID="{F4055CED-5AF3-4A75-93FC-145C4ACB83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71ABCBA2-4C33-4B1C-BA50-FADCC5123812}" srcId="{009F3319-97BD-498E-9852-877730A93F31}" destId="{F4055CED-5AF3-4A75-93FC-145C4ACB83D4}" srcOrd="3" destOrd="0" parTransId="{0382E2E6-B57A-46D3-97CA-7EC78ADC410D}" sibTransId="{D15AC6AF-9CD4-445C-B356-5543888D4BF2}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BB9742DE-24E2-488F-9298-88A1818C3D4E}" type="presOf" srcId="{C6578BB2-D156-40EC-AD97-A0C6E8851B29}" destId="{6C719270-DC44-417D-9AAF-2045757B1005}" srcOrd="0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F96F6D48-DCAB-4F97-B8FF-9E20262DCF5F}" type="presOf" srcId="{C6578BB2-D156-40EC-AD97-A0C6E8851B29}" destId="{28BF9A14-14AC-49AB-8434-C3347E2BE3FC}" srcOrd="1" destOrd="0" presId="urn:microsoft.com/office/officeart/2005/8/layout/process1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0C08C1DE-5118-41E8-983A-1AFAEA8D7001}" type="presOf" srcId="{F4055CED-5AF3-4A75-93FC-145C4ACB83D4}" destId="{CE08CB05-B290-4296-991D-AB9ED2820E45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  <dgm:cxn modelId="{F840D132-6637-4FC9-AC73-1BAE61148F47}" type="presParOf" srcId="{01F212A5-26EA-4641-B1DE-A4C3CA157863}" destId="{6C719270-DC44-417D-9AAF-2045757B1005}" srcOrd="5" destOrd="0" presId="urn:microsoft.com/office/officeart/2005/8/layout/process1"/>
    <dgm:cxn modelId="{3E277075-9CB5-4812-A7DE-50878581A242}" type="presParOf" srcId="{6C719270-DC44-417D-9AAF-2045757B1005}" destId="{28BF9A14-14AC-49AB-8434-C3347E2BE3FC}" srcOrd="0" destOrd="0" presId="urn:microsoft.com/office/officeart/2005/8/layout/process1"/>
    <dgm:cxn modelId="{1C0A8CDF-0397-42F6-8ACD-05453F05FF28}" type="presParOf" srcId="{01F212A5-26EA-4641-B1DE-A4C3CA157863}" destId="{CE08CB05-B290-4296-991D-AB9ED2820E4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7D012-1574-436B-B699-34E9ECCC7835}">
      <dsp:nvSpPr>
        <dsp:cNvPr id="0" name=""/>
        <dsp:cNvSpPr/>
      </dsp:nvSpPr>
      <dsp:spPr>
        <a:xfrm>
          <a:off x="3817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První kroky</a:t>
          </a:r>
          <a:endParaRPr lang="cs-CZ" sz="2600" kern="1200" dirty="0"/>
        </a:p>
      </dsp:txBody>
      <dsp:txXfrm>
        <a:off x="33148" y="1791590"/>
        <a:ext cx="1610408" cy="942780"/>
      </dsp:txXfrm>
    </dsp:sp>
    <dsp:sp modelId="{C22B71C2-930E-4B62-AC3B-D43169903361}">
      <dsp:nvSpPr>
        <dsp:cNvPr id="0" name=""/>
        <dsp:cNvSpPr/>
      </dsp:nvSpPr>
      <dsp:spPr>
        <a:xfrm>
          <a:off x="1839794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900" kern="1200"/>
        </a:p>
      </dsp:txBody>
      <dsp:txXfrm>
        <a:off x="1839794" y="2138802"/>
        <a:ext cx="247689" cy="248357"/>
      </dsp:txXfrm>
    </dsp:sp>
    <dsp:sp modelId="{71A977C3-4847-492A-AF50-D5585F28898E}">
      <dsp:nvSpPr>
        <dsp:cNvPr id="0" name=""/>
        <dsp:cNvSpPr/>
      </dsp:nvSpPr>
      <dsp:spPr>
        <a:xfrm>
          <a:off x="2340515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Převoz stromu</a:t>
          </a:r>
          <a:endParaRPr lang="cs-CZ" sz="2600" kern="1200" dirty="0"/>
        </a:p>
      </dsp:txBody>
      <dsp:txXfrm>
        <a:off x="2369846" y="1791590"/>
        <a:ext cx="1610408" cy="942780"/>
      </dsp:txXfrm>
    </dsp:sp>
    <dsp:sp modelId="{0F5213D5-D31D-4E77-B0AC-36F2E040A043}">
      <dsp:nvSpPr>
        <dsp:cNvPr id="0" name=""/>
        <dsp:cNvSpPr/>
      </dsp:nvSpPr>
      <dsp:spPr>
        <a:xfrm>
          <a:off x="4176492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900" kern="1200"/>
        </a:p>
      </dsp:txBody>
      <dsp:txXfrm>
        <a:off x="4176492" y="2138802"/>
        <a:ext cx="247689" cy="248357"/>
      </dsp:txXfrm>
    </dsp:sp>
    <dsp:sp modelId="{21786166-80A3-4B95-BA9A-0714F7242291}">
      <dsp:nvSpPr>
        <dsp:cNvPr id="0" name=""/>
        <dsp:cNvSpPr/>
      </dsp:nvSpPr>
      <dsp:spPr>
        <a:xfrm>
          <a:off x="4677214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Přesazení</a:t>
          </a:r>
          <a:endParaRPr lang="cs-CZ" sz="2600" kern="1200" dirty="0"/>
        </a:p>
      </dsp:txBody>
      <dsp:txXfrm>
        <a:off x="4706545" y="1791590"/>
        <a:ext cx="1610408" cy="942780"/>
      </dsp:txXfrm>
    </dsp:sp>
    <dsp:sp modelId="{6C719270-DC44-417D-9AAF-2045757B1005}">
      <dsp:nvSpPr>
        <dsp:cNvPr id="0" name=""/>
        <dsp:cNvSpPr/>
      </dsp:nvSpPr>
      <dsp:spPr>
        <a:xfrm>
          <a:off x="6513191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900" kern="1200"/>
        </a:p>
      </dsp:txBody>
      <dsp:txXfrm>
        <a:off x="6513191" y="2138802"/>
        <a:ext cx="247689" cy="248357"/>
      </dsp:txXfrm>
    </dsp:sp>
    <dsp:sp modelId="{CE08CB05-B290-4296-991D-AB9ED2820E45}">
      <dsp:nvSpPr>
        <dsp:cNvPr id="0" name=""/>
        <dsp:cNvSpPr/>
      </dsp:nvSpPr>
      <dsp:spPr>
        <a:xfrm>
          <a:off x="7013912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Následná péče</a:t>
          </a:r>
          <a:endParaRPr lang="cs-CZ" sz="2600" kern="1200" dirty="0"/>
        </a:p>
      </dsp:txBody>
      <dsp:txXfrm>
        <a:off x="7043243" y="1791590"/>
        <a:ext cx="1610408" cy="94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0A6BE-8F39-4A37-83CD-98B48EC23389}" type="datetimeFigureOut">
              <a:rPr lang="cs-CZ" smtClean="0"/>
              <a:t>19.10.2012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1D87-4958-4027-ACE0-B9D4920866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290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19.10.2012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02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Naplánujte celou akci a vymezte si na ni dost času, abyste ji nemuseli dělat ve spěchu.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19.10.2012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r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Jak se přesazuje strom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Kateřina Hrnčířová, Naše zahrada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 smtClean="0"/>
              <a:t>Naplánujte přesazení</a:t>
            </a:r>
          </a:p>
          <a:p>
            <a:r>
              <a:rPr lang="cs-CZ" dirty="0" smtClean="0"/>
              <a:t>Věnujte mu dostatek času</a:t>
            </a:r>
          </a:p>
          <a:p>
            <a:r>
              <a:rPr lang="cs-CZ" dirty="0" smtClean="0"/>
              <a:t>Kochejte se výsledky své práce</a:t>
            </a:r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834062" y="3152775"/>
            <a:ext cx="1971675" cy="1619250"/>
          </a:xfrm>
        </p:spPr>
      </p:pic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160310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tIns="108000" rIns="216000" bIns="108000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b="1" dirty="0" smtClean="0"/>
              <a:t>Společnost Naše zahrada Vás srdečně zve na další ze svých kurzů, který se bude konat příští víkend.</a:t>
            </a:r>
            <a:endParaRPr lang="cs-CZ" sz="2000" b="1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kroky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Volte k přesazení správnou dobu</a:t>
            </a:r>
          </a:p>
          <a:p>
            <a:r>
              <a:rPr lang="cs-CZ" dirty="0" smtClean="0"/>
              <a:t>Připravte půdu</a:t>
            </a:r>
          </a:p>
          <a:p>
            <a:r>
              <a:rPr lang="cs-CZ" dirty="0" smtClean="0"/>
              <a:t>Ošetřete kořeny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Převoz stromu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Zacházejte s ním v rukavičkách</a:t>
            </a:r>
          </a:p>
          <a:p>
            <a:r>
              <a:rPr lang="cs-CZ" dirty="0" smtClean="0"/>
              <a:t>Jeďte pomalu</a:t>
            </a:r>
          </a:p>
          <a:p>
            <a:r>
              <a:rPr lang="cs-CZ" dirty="0" smtClean="0"/>
              <a:t>Buďte velmi opatrní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Přesazení</a:t>
            </a:r>
            <a:endParaRPr lang="cs-CZ" dirty="0"/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Přesazení stromu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odborné pomoci</a:t>
            </a:r>
            <a:endParaRPr lang="cs-CZ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1285852" y="2143116"/>
          <a:ext cx="6838968" cy="33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9484"/>
                <a:gridCol w="3419484"/>
              </a:tblGrid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Zdroj pomoci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Využití</a:t>
                      </a:r>
                      <a:endParaRPr lang="cs-CZ" dirty="0"/>
                    </a:p>
                  </a:txBody>
                  <a:tcPr marL="96520" marR="96520" anchor="ctr"/>
                </a:tc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Telefonická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45</a:t>
                      </a:r>
                      <a:r>
                        <a:rPr lang="en-US" dirty="0" smtClean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Osobní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35</a:t>
                      </a:r>
                      <a:r>
                        <a:rPr lang="en-US" dirty="0" smtClean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Internet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cs-CZ" dirty="0"/>
                    </a:p>
                  </a:txBody>
                  <a:tcPr marL="96520" marR="96520" anchor="ctr"/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odborné pomoci - graf</a:t>
            </a:r>
            <a:endParaRPr lang="cs-CZ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Péče o přesazený strom</a:t>
            </a:r>
            <a:endParaRPr lang="cs-CZ" dirty="0"/>
          </a:p>
        </p:txBody>
      </p:sp>
      <p:sp>
        <p:nvSpPr>
          <p:cNvPr id="3829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59"/>
    </mc:Choice>
    <mc:Fallback>
      <p:transition advTm="1359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200</TotalTime>
  <Words>184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Cesta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Ing. Kateřina Slaninová2</dc:creator>
  <cp:lastModifiedBy>Ing. Kateřina Slaninová</cp:lastModifiedBy>
  <cp:revision>27</cp:revision>
  <dcterms:created xsi:type="dcterms:W3CDTF">2008-10-30T19:09:57Z</dcterms:created>
  <dcterms:modified xsi:type="dcterms:W3CDTF">2012-10-19T07:04:26Z</dcterms:modified>
</cp:coreProperties>
</file>