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cs-CZ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47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58891B-32F1-4153-8BC4-FF0656BA75D6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FDB1E4-6F9A-4F30-AED1-6E716E36C956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C13A88-213E-45C1-A84D-3A8667695F9A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FE974F-6601-420F-B620-55EE1823E782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94F2A8-EE16-4532-BDD6-3C0ECD7FA59E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7D2A38-616D-4F20-808A-FC07FADE1ED0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1B0EFE-7509-4331-B02E-C7DE75C7D850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B191BFD-8BED-4105-92AC-89471122337B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7CAEEE0-C33E-4046-80D8-8F016B16580B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C40D31-3714-4150-AD9B-1B53D007AD75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C28BE8E-020D-4F59-A310-4EA9B5C54584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 předlohy nadpisů.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cs-CZ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cs-CZ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D8D32DC-9D8B-46DA-ACAB-E72EC8AE57E3}" type="slidenum">
              <a:rPr lang="cs-CZ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>
                <a:latin typeface="Arial" pitchFamily="34" charset="0"/>
                <a:cs typeface="Arial" pitchFamily="34" charset="0"/>
              </a:rPr>
              <a:t>Příklad prezentace vytvořené v MS </a:t>
            </a:r>
            <a:r>
              <a:rPr lang="cs-CZ" smtClean="0">
                <a:latin typeface="Arial" pitchFamily="34" charset="0"/>
                <a:cs typeface="Arial" pitchFamily="34" charset="0"/>
              </a:rPr>
              <a:t>PowerPoint 2007</a:t>
            </a:r>
            <a:endParaRPr lang="cs-CZ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Motiv sady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Motiv sady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cs-CZ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cs-CZ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/>
          </a:defRPr>
        </a:defPPr>
      </a:lstStyle>
    </a:lnDef>
  </a:objectDefaults>
  <a:extraClrSchemeLst>
    <a:extraClrScheme>
      <a:clrScheme name="Motiv sady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tiv sady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tiv sady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tiv sady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tiv sady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tiv sady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tiv sady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7</Words>
  <Application>Microsoft PowerPoint</Application>
  <PresentationFormat>Předvádění na obrazovce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1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3" baseType="lpstr">
      <vt:lpstr>Times New Roman</vt:lpstr>
      <vt:lpstr>Motiv sady Office</vt:lpstr>
      <vt:lpstr>Příklad prezentace vytvořené v MS PowerPoint 2007</vt:lpstr>
    </vt:vector>
  </TitlesOfParts>
  <Company>Slezska Univerzita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Příklad prezentace vytvořené v MS PowerPoint 2007</dc:title>
  <dc:creator>Ing. Kateřina Slaninová</dc:creator>
  <cp:lastModifiedBy>Kateřina Slaninová</cp:lastModifiedBy>
  <cp:revision>4</cp:revision>
  <dcterms:created xsi:type="dcterms:W3CDTF">2002-09-30T12:19:25Z</dcterms:created>
  <dcterms:modified xsi:type="dcterms:W3CDTF">2008-09-23T14:50:44Z</dcterms:modified>
</cp:coreProperties>
</file>

<file path=docProps/thumbnail.jpeg>
</file>