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6EE02-6604-47F9-BD15-8EF30367E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A3F422-B536-4C42-B5F1-D67FEFE92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AA66F-B763-4DA9-8277-C7BB2C98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53B50D-1E2A-4BF3-A4DA-5AAAFF13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838D43-4ACE-4F70-BDCC-E2483679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47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A5CC9-23AF-4235-AEA4-8D2BFDF4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DB4E8E-8186-471B-A9E2-23AA229C2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009AA-DD72-49B9-B9FA-BF285AE6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0335F4-BDD6-4AA2-AA85-3864F691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B6B11E-2802-4E09-86F5-683204D4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00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D5DCE0-AA09-4569-970D-04033E094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C5B862-9384-48BC-9328-75D3BEB9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6CD132-DADC-4AD8-BAE5-24D2E84A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54FEEC-8711-4CCF-B3A0-094B193E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4103ED-E295-43E2-8984-1CD4F159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59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14E40-3D88-49C1-A7F9-351A1C2C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B4183E-79A4-48FB-B36C-6880C0799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225F17-84A6-4F01-A2CF-93B454A9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40DE65-8599-4F3A-A177-91D9B037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5AC4E5-7FC5-4263-A3E7-5C55DE3C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9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D3BFE-3354-4E7E-AA5C-7FB28991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64D025F-F5A1-4BBC-9491-B813CC98C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6D694-BEF9-459D-BB7E-D9DF157D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CA730B-D70F-493E-AFC7-687EAB30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4619B4-1936-4113-88E1-305517E2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3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8169B-83D6-486A-BEB7-9DF0BB63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A2F382-69F8-422F-A7E2-3B33CC3E4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D9E0F2-3EB2-486B-A971-343A58F5C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CBA8C9-7540-419D-B0B6-F7924CA0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19760A-F198-4DAD-9E90-CF429CA8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AAA181-54F6-4889-847E-2F4AF66F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7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86BF-D212-4532-9834-FF5F259C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3E1ACC8-F56A-4B86-B997-56D49BAC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75840CA-D93C-4256-AE9E-A7A8E1063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3B6FCF9-C795-467B-8F57-ECEFD46BF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0261492-F8B7-45E6-B71C-B0967776C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897F94-AECA-4274-BA3F-0964D7C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02E373-AB70-4965-8922-D8B28C5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FF7EC89-43B4-4BC5-8DD9-FEE30D55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65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197A7-9493-4E3E-ADC9-9147AD61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053D87-6B1B-4863-AD66-D15BC645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A020EE-CA70-4AE0-A14A-1AA04868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0B637E-F29F-4D99-8D6C-D01ED72C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9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97C423-332F-49FB-9A82-988ED53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637AE5-8661-4110-92A6-4812A38B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53ED68-4C63-481C-BFC7-246F5A6E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77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F8C3C-5912-4FF2-A8C6-CC24180C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96CD6A-BD10-4C20-890F-9A5F2510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98C9CE9-1773-4403-92EC-D8432A6C1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49B1E4-60DC-452B-9F9E-A5C6C508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F727EA-4A97-4B45-8593-41E3C85B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18B5E9-C15C-4CA3-9C60-750A7F75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7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A7630-FED4-4D26-8068-554773FA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0FBDE5B-0227-486F-8811-8EE9A2A0D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48FF785-26B5-44A8-BD32-601FBAF0D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E2FA7C-3DF6-4FB0-B44C-C564F6F4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315B07-F6A1-4E77-A0E7-9C5E54AA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08818B-99BC-48D0-83D0-5E0201D0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1337EB-3B1A-4BFB-BC4C-A9ACDB10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4B4D70-1825-49B2-A370-34D172555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0BA673-F9FD-42D8-A2DC-EC93B8EEC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72A4-A9D4-4F3F-A3A7-6BD36107319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BC5906-4156-46EC-BBBE-A0FC4ABB5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F4EA3C-7172-4BB6-B2CC-DB8D88100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4E77-24C0-41DD-9FC2-E363312C0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3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4447ECC-E11F-4B1D-B3DF-99569BD567C4}"/>
              </a:ext>
            </a:extLst>
          </p:cNvPr>
          <p:cNvSpPr/>
          <p:nvPr/>
        </p:nvSpPr>
        <p:spPr>
          <a:xfrm>
            <a:off x="419100" y="224594"/>
            <a:ext cx="11125200" cy="217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3200" b="1" i="1" dirty="0">
                <a:solidFill>
                  <a:srgbClr val="2E75B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</a:t>
            </a:r>
            <a:r>
              <a:rPr lang="cs-CZ" sz="3200" dirty="0">
                <a:solidFill>
                  <a:srgbClr val="3A3A3A"/>
                </a:solidFill>
                <a:latin typeface="Open Sans"/>
              </a:rPr>
              <a:t> </a:t>
            </a:r>
            <a:r>
              <a:rPr lang="cs-CZ" sz="3200" b="1" i="1" dirty="0">
                <a:solidFill>
                  <a:srgbClr val="2E75B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deska. Procesor. Pevný disk. Vnitřní a vnější paměť. Operační paměť počítače. Grafické adaptéry. Síťové adaptéry. Multimediální adaptéry. Komunikační schéma uvedených zařízení. Drátové a bezdrátové technologie</a:t>
            </a:r>
          </a:p>
        </p:txBody>
      </p:sp>
    </p:spTree>
    <p:extLst>
      <p:ext uri="{BB962C8B-B14F-4D97-AF65-F5344CB8AC3E}">
        <p14:creationId xmlns:p14="http://schemas.microsoft.com/office/powerpoint/2010/main" val="167507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D303351-B51E-4FFB-94AF-21DD94BD5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1" t="-3119" r="2460" b="3119"/>
          <a:stretch/>
        </p:blipFill>
        <p:spPr>
          <a:xfrm>
            <a:off x="377952" y="-216897"/>
            <a:ext cx="7242049" cy="694029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9485268-EFDF-4107-86DF-2C95C600685C}"/>
              </a:ext>
            </a:extLst>
          </p:cNvPr>
          <p:cNvSpPr/>
          <p:nvPr/>
        </p:nvSpPr>
        <p:spPr>
          <a:xfrm>
            <a:off x="5718048" y="134601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Základní části počítačů PC</a:t>
            </a:r>
          </a:p>
          <a:p>
            <a:endParaRPr lang="cs-CZ" dirty="0"/>
          </a:p>
          <a:p>
            <a:r>
              <a:rPr lang="cs-CZ" dirty="0"/>
              <a:t>Na první pohled lze počítačovou sestavu rozdělit 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počítačovou skříň (case) — obsahuje samotný počítač,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monitor — nejběžnější výstupní periférie 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další periférie (klávesnice, myš, tiskárna a jiné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6C59C49-D364-4C58-9C5A-513206C5140D}"/>
              </a:ext>
            </a:extLst>
          </p:cNvPr>
          <p:cNvSpPr/>
          <p:nvPr/>
        </p:nvSpPr>
        <p:spPr>
          <a:xfrm>
            <a:off x="8766048" y="2891117"/>
            <a:ext cx="2974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1. Monitor </a:t>
            </a:r>
          </a:p>
          <a:p>
            <a:r>
              <a:rPr lang="cs-CZ" dirty="0"/>
              <a:t>2. Základní deska </a:t>
            </a:r>
          </a:p>
          <a:p>
            <a:r>
              <a:rPr lang="cs-CZ" dirty="0"/>
              <a:t>3. Procesor </a:t>
            </a:r>
          </a:p>
          <a:p>
            <a:r>
              <a:rPr lang="cs-CZ" dirty="0"/>
              <a:t>4. ATA konektory </a:t>
            </a:r>
          </a:p>
          <a:p>
            <a:r>
              <a:rPr lang="cs-CZ" dirty="0"/>
              <a:t>5. Operační paměť </a:t>
            </a:r>
          </a:p>
          <a:p>
            <a:r>
              <a:rPr lang="cs-CZ" dirty="0"/>
              <a:t>6. Rozšiřující sloty </a:t>
            </a:r>
          </a:p>
          <a:p>
            <a:r>
              <a:rPr lang="cs-CZ" dirty="0"/>
              <a:t>7. Zdroj </a:t>
            </a:r>
          </a:p>
          <a:p>
            <a:r>
              <a:rPr lang="cs-CZ" dirty="0"/>
              <a:t>8. Optické mechaniky </a:t>
            </a:r>
          </a:p>
          <a:p>
            <a:r>
              <a:rPr lang="cs-CZ" dirty="0"/>
              <a:t>9. Pevný disk </a:t>
            </a:r>
          </a:p>
          <a:p>
            <a:r>
              <a:rPr lang="cs-CZ" dirty="0"/>
              <a:t>10. Počítačová klávesnice </a:t>
            </a:r>
          </a:p>
          <a:p>
            <a:r>
              <a:rPr lang="cs-CZ" dirty="0"/>
              <a:t>11. Myš </a:t>
            </a:r>
          </a:p>
        </p:txBody>
      </p:sp>
    </p:spTree>
    <p:extLst>
      <p:ext uri="{BB962C8B-B14F-4D97-AF65-F5344CB8AC3E}">
        <p14:creationId xmlns:p14="http://schemas.microsoft.com/office/powerpoint/2010/main" val="350566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DCD7668-7BCC-4916-8AAD-6068CD5C4B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465" y="0"/>
            <a:ext cx="5972535" cy="54217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D271BE-CD30-4FB1-9CC7-E35682C8F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6" b="90798" l="2194" r="89580">
                        <a14:foregroundMark x1="2559" y1="54601" x2="65082" y2="11350"/>
                        <a14:foregroundMark x1="65082" y1="11350" x2="63985" y2="9202"/>
                        <a14:foregroundMark x1="2194" y1="54601" x2="7130" y2="48466"/>
                        <a14:foregroundMark x1="25046" y1="95092" x2="35283" y2="90798"/>
                        <a14:foregroundMark x1="35283" y1="90798" x2="40219" y2="85890"/>
                      </a14:backgroundRemoval>
                    </a14:imgEffect>
                  </a14:imgLayer>
                </a14:imgProps>
              </a:ext>
            </a:extLst>
          </a:blip>
          <a:srcRect l="1796" r="17006"/>
          <a:stretch/>
        </p:blipFill>
        <p:spPr>
          <a:xfrm>
            <a:off x="4620767" y="1202588"/>
            <a:ext cx="7447768" cy="546643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01D1DE4-50A7-44DF-94AF-A7BC5931406A}"/>
              </a:ext>
            </a:extLst>
          </p:cNvPr>
          <p:cNvSpPr/>
          <p:nvPr/>
        </p:nvSpPr>
        <p:spPr>
          <a:xfrm>
            <a:off x="123465" y="6060686"/>
            <a:ext cx="582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https://www.alza.cz/jak-postavit-pc#jak-vybrat-komponenty</a:t>
            </a:r>
          </a:p>
        </p:txBody>
      </p:sp>
    </p:spTree>
    <p:extLst>
      <p:ext uri="{BB962C8B-B14F-4D97-AF65-F5344CB8AC3E}">
        <p14:creationId xmlns:p14="http://schemas.microsoft.com/office/powerpoint/2010/main" val="40965416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128</Words>
  <Application>Microsoft Office PowerPoint</Application>
  <PresentationFormat>Širokoúhlá obrazovka</PresentationFormat>
  <Paragraphs>19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Times New Roman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Botlík</dc:creator>
  <cp:lastModifiedBy>Josef Botlík</cp:lastModifiedBy>
  <cp:revision>8</cp:revision>
  <dcterms:created xsi:type="dcterms:W3CDTF">2022-03-01T08:21:03Z</dcterms:created>
  <dcterms:modified xsi:type="dcterms:W3CDTF">2022-03-07T08:40:01Z</dcterms:modified>
</cp:coreProperties>
</file>