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66" r:id="rId3"/>
    <p:sldId id="257" r:id="rId4"/>
    <p:sldId id="258" r:id="rId5"/>
    <p:sldId id="264" r:id="rId6"/>
    <p:sldId id="262" r:id="rId7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38" d="100"/>
          <a:sy n="138" d="100"/>
        </p:scale>
        <p:origin x="228" y="11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31.08.2021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35064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72261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81932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08805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is.slu.cz/auth/el/opf/zima2021/INMNAINM/um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251520" y="699542"/>
            <a:ext cx="5616624" cy="2160240"/>
          </a:xfrm>
          <a:prstGeom prst="rect">
            <a:avLst/>
          </a:prstGeom>
        </p:spPr>
        <p:txBody>
          <a:bodyPr anchor="t">
            <a:normAutofit fontScale="90000"/>
          </a:bodyPr>
          <a:lstStyle/>
          <a:p>
            <a:pPr algn="l"/>
            <a:r>
              <a:rPr lang="cs-CZ" sz="4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Information</a:t>
            </a:r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Management</a:t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INMNAINM</a:t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63688" y="3219822"/>
            <a:ext cx="3888432" cy="136815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pt-BR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Úvod</a:t>
            </a:r>
            <a:r>
              <a:rPr lang="cs-CZ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ní informace </a:t>
            </a:r>
            <a:r>
              <a:rPr lang="pt-BR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požadavky na absolvování</a:t>
            </a: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956047" y="3723878"/>
            <a:ext cx="2016224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Radim Dolák, Ph.D.</a:t>
            </a:r>
            <a:endParaRPr lang="cs-CZ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272808" cy="416736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 x přednáška // 45 minut</a:t>
            </a:r>
          </a:p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Přednášky budou zaměřeny na teoretické znalosti, které budou součástí průběžného testu i zkoušky.</a:t>
            </a:r>
          </a:p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 10:35–11:20 A318</a:t>
            </a:r>
          </a:p>
          <a:p>
            <a:pPr marL="0" indent="0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 x seminář // 90 minut</a:t>
            </a:r>
          </a:p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Semináře budou zaměřeny na praktické ukázky, samostatnou práci a prezentace seminárních prací studentů.</a:t>
            </a:r>
          </a:p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 11:25–13:00 A318</a:t>
            </a:r>
          </a:p>
          <a:p>
            <a:pPr marL="0" indent="0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dirty="0"/>
              <a:t>Obecné informace o předmětu – prezenční studium 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39987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396044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Information management </a:t>
            </a:r>
          </a:p>
          <a:p>
            <a:pPr marL="0" indent="0">
              <a:buNone/>
            </a:pPr>
            <a:r>
              <a:rPr lang="en-US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Data, information and knowledge</a:t>
            </a:r>
          </a:p>
          <a:p>
            <a:pPr marL="0" indent="0">
              <a:buNone/>
            </a:pPr>
            <a:r>
              <a:rPr lang="en-US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Information support </a:t>
            </a:r>
          </a:p>
          <a:p>
            <a:pPr marL="0" indent="0">
              <a:buNone/>
            </a:pPr>
            <a:r>
              <a:rPr lang="en-US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Documents </a:t>
            </a:r>
          </a:p>
          <a:p>
            <a:pPr marL="0" indent="0">
              <a:buNone/>
            </a:pPr>
            <a:r>
              <a:rPr lang="en-US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Sources of information, acquisition, searching and managing of information</a:t>
            </a:r>
          </a:p>
          <a:p>
            <a:pPr marL="0" indent="0">
              <a:buNone/>
            </a:pPr>
            <a:r>
              <a:rPr lang="en-US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Organizational information strategies, ICT management models and information systems in organizations</a:t>
            </a:r>
          </a:p>
          <a:p>
            <a:pPr marL="0" indent="0">
              <a:buNone/>
            </a:pPr>
            <a:r>
              <a:rPr lang="en-US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 ICT and innovation as a boost to improving business performance	</a:t>
            </a:r>
          </a:p>
          <a:p>
            <a:pPr marL="0" indent="0">
              <a:buNone/>
            </a:pPr>
            <a:r>
              <a:rPr lang="en-US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8. Trends in current information management</a:t>
            </a: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840760" cy="507703"/>
          </a:xfrm>
        </p:spPr>
        <p:txBody>
          <a:bodyPr/>
          <a:lstStyle/>
          <a:p>
            <a:r>
              <a:rPr lang="cs-CZ" dirty="0"/>
              <a:t>Obecné informace o předmětu – obsah kurzu 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75437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272808" cy="416736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 Průběžný online test přes IS SLU – 20 bodů </a:t>
            </a:r>
          </a:p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 Prezentace seminární práce na semináři– 20 bodů </a:t>
            </a:r>
          </a:p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3) Závěrečná písemná zkouška na univerzitě – 60 bodů</a:t>
            </a:r>
          </a:p>
          <a:p>
            <a:pPr marL="0" indent="0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Hodnocení:</a:t>
            </a:r>
          </a:p>
          <a:p>
            <a:pPr marL="0" indent="0">
              <a:buNone/>
            </a:pPr>
            <a:r>
              <a:rPr lang="pt-BR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pt-BR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94 -100 b.</a:t>
            </a:r>
          </a:p>
          <a:p>
            <a:pPr marL="0" indent="0">
              <a:buNone/>
            </a:pPr>
            <a:r>
              <a:rPr lang="pt-BR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pt-BR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85 - 93b.</a:t>
            </a:r>
          </a:p>
          <a:p>
            <a:pPr marL="0" indent="0">
              <a:buNone/>
            </a:pPr>
            <a:r>
              <a:rPr lang="pt-BR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pt-BR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77 - 84 b.</a:t>
            </a:r>
          </a:p>
          <a:p>
            <a:pPr marL="0" indent="0">
              <a:buNone/>
            </a:pPr>
            <a:r>
              <a:rPr lang="pt-BR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6</a:t>
            </a:r>
            <a:r>
              <a:rPr lang="pt-BR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 – 76 b.</a:t>
            </a:r>
          </a:p>
          <a:p>
            <a:pPr marL="0" indent="0">
              <a:buNone/>
            </a:pPr>
            <a:r>
              <a:rPr lang="pt-BR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pt-BR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60 - 68 b.</a:t>
            </a:r>
          </a:p>
          <a:p>
            <a:pPr marL="0" indent="0">
              <a:buNone/>
            </a:pPr>
            <a:r>
              <a:rPr lang="pt-BR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pt-BR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0 - 59 b.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dirty="0"/>
              <a:t>Požadavky na absolvování kurzu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06319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272808" cy="338437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SLU: </a:t>
            </a:r>
          </a:p>
          <a:p>
            <a:pPr marL="0" indent="0">
              <a:buNone/>
            </a:pPr>
            <a:r>
              <a:rPr lang="pt-BR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prezenční forma studia:</a:t>
            </a:r>
          </a:p>
          <a:p>
            <a:pPr marL="0" indent="0">
              <a:buNone/>
            </a:pPr>
            <a:r>
              <a:rPr lang="pt-BR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https://is.slu.cz/auth/el/opf/zima2021/INMNAINM/um/</a:t>
            </a: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dirty="0"/>
              <a:t>Výukové materiály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08279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272808" cy="338437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altLang="cs-CZ" sz="1400" b="1" u="sng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Radim Dolák, Ph.D.</a:t>
            </a:r>
          </a:p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dolak@opf.slu.cz</a:t>
            </a:r>
          </a:p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A405</a:t>
            </a:r>
          </a:p>
          <a:p>
            <a:pPr marL="0" indent="0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400" b="1" u="sng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Konzultační hodiny pro období výuky v zimním semestru: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Pondělí: 17:10-18:40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Úterý: 18:00-19:30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dirty="0"/>
              <a:t>Kontakty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5884371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2452</TotalTime>
  <Words>288</Words>
  <Application>Microsoft Office PowerPoint</Application>
  <PresentationFormat>Předvádění na obrazovce (16:9)</PresentationFormat>
  <Paragraphs>54</Paragraphs>
  <Slides>6</Slides>
  <Notes>5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2" baseType="lpstr">
      <vt:lpstr>Arial</vt:lpstr>
      <vt:lpstr>Calibri</vt:lpstr>
      <vt:lpstr>Enriqueta</vt:lpstr>
      <vt:lpstr>Times New Roman</vt:lpstr>
      <vt:lpstr>Wingdings</vt:lpstr>
      <vt:lpstr>SLU</vt:lpstr>
      <vt:lpstr>Information Management INMNAINM </vt:lpstr>
      <vt:lpstr>Obecné informace o předmětu – prezenční studium </vt:lpstr>
      <vt:lpstr>Obecné informace o předmětu – obsah kurzu </vt:lpstr>
      <vt:lpstr>Požadavky na absolvování kurzu</vt:lpstr>
      <vt:lpstr>Výukové materiály</vt:lpstr>
      <vt:lpstr>Kontakty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Radim Dolák</cp:lastModifiedBy>
  <cp:revision>119</cp:revision>
  <dcterms:created xsi:type="dcterms:W3CDTF">2016-07-06T15:42:34Z</dcterms:created>
  <dcterms:modified xsi:type="dcterms:W3CDTF">2021-08-31T17:29:20Z</dcterms:modified>
</cp:coreProperties>
</file>