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67" r:id="rId2"/>
    <p:sldId id="263" r:id="rId3"/>
    <p:sldId id="283" r:id="rId4"/>
    <p:sldId id="287" r:id="rId5"/>
    <p:sldId id="334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9" r:id="rId25"/>
    <p:sldId id="358" r:id="rId26"/>
    <p:sldId id="360" r:id="rId27"/>
    <p:sldId id="361" r:id="rId28"/>
    <p:sldId id="363" r:id="rId29"/>
    <p:sldId id="362" r:id="rId30"/>
    <p:sldId id="364" r:id="rId31"/>
    <p:sldId id="365" r:id="rId32"/>
    <p:sldId id="366" r:id="rId33"/>
    <p:sldId id="354" r:id="rId34"/>
    <p:sldId id="266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319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91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361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67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14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186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01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02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478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96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030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431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94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41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485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112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433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276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7448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020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349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60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4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17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68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4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81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005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49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1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Data je relativně novým v oblasti informačního managementu. Samotné označení Big Data napovídá, že se jedná o data, která jsou velká svým rozsahem. Důležitá otázka je ovšem jak velká musejí být data, aby je bylo možné charakterizovat pojmem Big Data.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Uznávaná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výzkumná a poradenská společnost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definuje Big Data jako data,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jejichž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velikost, rychlost nárůstu a různorodost neumožňují jejich zpracování na základě současných známých a ověřených technologií v rozumném čase.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Dříve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používal také termín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veledata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 uvádí Mayer-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Schönberger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Cukier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(2014) a byla popisována charakteristikou "tři V"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variety = objem, rychlost a rozmanitost).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současnosti má problematika Big Data z hlediska informačního managementu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význam, protože podstatně zvyšuje kvantitu dostupných dat, což je jedna z klíčových komponent informačního managementu, jak uvádí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Obrovský nárůst množství dat, který je charakteristický pro Big Data dal vzniknout podle společnosti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(2011) pojmu extrémní informační management. Pro oblast Big Data lze najít určité charakteristiky, které vystihují reálné dopady na praxi: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nárůst vzniku nových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 úložných zařízení,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formáty,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dat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 a techniky využívané při práci s Big Data patří podle Holubové a kol. (2015)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distribuované zpracování dat v podobě distribuce problému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cluster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vzájemně propojených uzlů,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uložení dat na více uzlech, ideálně v různých částech sítě,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škálovatelnost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schopnost flexibilně reagovat na měnící se požadavky (např. vyšší objemy dat, vyšší zatížení systému atd.),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konzistence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databázový systém na principu transakcí s vlastnostmi ACID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atomicity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consistency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durability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které převádějí data z jednoho konzistentního stavu do druhého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řešeními orientovanými na Big data lze podle Buriana (2014) rozdělit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vybavení (hardware) - důraz na výkonnost, častá integrovaná řešení včetně specializovaného technického vybavení,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distribuce - softwarové komponenty určené pro zpracování velkého množství nestrukturovaných a distribuovaných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- především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NoSQL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databáze pro načtení a zápis velkých objemů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vizualizace - zvyšuje se tlak na zvětšování objemu analyzovaných dat.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Big Data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media) jsou všeobecně prostředkem, který umožňují uživatelům (spotřebitelům) mezi sebou a také se společností navzájem sdílet textové, obrazové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audiovizuální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materiály.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Kaplana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Haenleina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(2010) pak uvádí, že sociální média jsou skupina internetově orientovaných aplikací, založených na ideových a technických základech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2.0 a umožňují tvorbu a výměnu obsahu generovaného uživateli.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Kotlera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Kellera (2013) existují tři hlavní platformy sociálních médií: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a fóra,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(individuální nebo centralizované),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sítě.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známá sociální média současnosti lze zařadit např.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Google+,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VKontakte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Skype,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MySpace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nejznámější sociální sítí světa, která slouží jako platforma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osobních, firemních a skupinových profilů.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 2017 měl celosvětově 2 miliardy aktivních uživatelů (Český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Q1 2017 hlásí 4,8 milionů).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velmi rozsáhlý webový systém určený hlavně k tvorbě sociálních sítí, komunikaci mezi uživateli, sdílení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multimediálních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dat, udržování vztahů a také zábavě v podobě mnoha různých her.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využíván stejně jako jiné významné sociální sítě pro marketingové účely.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- vznikl v roce 2011 jako obdoba sítě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Hlavní rozdíl spočívá, jak uvádí Burian (2014) v nastavení sdílení přes tzv. kruhy, do kterých si lze rozdělit jednotlivé osoby a sdílet dané věci jen s těmi, pro které to má přínos, nebo se jich to týká.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VKontakte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 mezinárodní sociální síť, ruská obdoba amerického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založená v roce 2006. Podle serveru Alexa.com je to nejnavštěvovanější sociální síť v Rusku, na Ukrajině, v Bělorusku, Moldavsku a Kazachstánu. Je to druhá nejnavštěvovanější stránka v Rusku. V roce 2017 měla tato sociální síť 480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milionů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aktivních uživatelů.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LinkedIn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oproti předchozím slouží více jako profesionální neboli pracovní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síť. 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uživatele patří především manažeři, konzultanti a odborníci z nejrůznějších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oborů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sobě referuje jako o největší profesní sítí na světě, která má více než 300 milionů členů.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často využíván také personalisty, kteří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vyhledat vhodného kandidáta na pracovní pozici na základě informací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obsažených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jednotlivých profilech obsahujících detailnější informace o kariéře, pracovních místech a vzdělání.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umožňuje svým uživatelům posílat a číst příspěvky zaslané jinými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tweety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textový příspěvek s maximálně 140 znaky, který se zobrazuje na profilové stránce uživatele a také na stránkách jeho sledujících (tzv.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followers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informačního managementu je významná problematika správné prezentace firmy na sociálních sítí, jenž je náročná jak z hlediska odbornosti, tak také časově. Sociální sítě disponují stamiliony uživatelů, a proto se stal marketing na sociálních médiích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komunikace firem s veřejností a významným zdrojem příjmů pro zadavatele reklamy.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tohoto důvodu velká část zahraničních i českých firem tuto sociální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specializované PR (Public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agentury. Pokud není využito přímo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outsourcingu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pak je v případě firem často některý zaměstnance pověřen prezentací firmy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médiích. Podle kombinatorických výpočtů (Štědroň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Budiš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2009) je velmi pravdě-podobné, že každý zná každého maximálně přes 7 lidí. Sociální sítě tak skrývají obrovský potenciál marketingového média.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sociálních sítích je významnou složkou propagace firem. Smith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Treadaway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(2011) uvádí, že je důležité si hned na začátku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otázky: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chcete říct?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řeknete?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Potřebujete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obsah, nebo budete odkazovat na jiný obsah na Internetu?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tento obsah publikovat?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třeba vytvořit (loga, ikony, nové grafické návrhy, vlastní aplikace)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naplnění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obchodních cílů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0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SOUČASNÉM INFORMAČNÍM MANAGEMENTU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zpětné vazby jsou sociální sítě využívány pro jako efektivní nástroj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působení. Podle Přikrylové a Jahodové (2010) jsou to především tyto formy: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postojů a názorů v diskuzích na fórech, konferencích atd.,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 formy spolupráce nejaktivnějším diskutérům či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bloggerům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umístění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vhodných videoklipů nebo fotografií na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další servery pro sdílení obsahu,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diskusních fór ke značce či produktu či aktivní účast v již vzniklých fórech,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firemního blogu,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profilu značce ve vybraných sociálních sítích,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aplikací, do nichž mohou uživatelé vkládat nápady týkající se firmy či značky,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vhodných PR aktivit, vydávání speciálních tiskových zpráv pro oblast sociálních sítí,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 pro sběr dat o zaregistrovaných uživatelích,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virální marketing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3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informačního managementu mají sociální média podle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Doucka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dopady: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vnitrofiremní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– zavádění intranetových stránek a diskusních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vnitrofiremní sociální sítě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klienty – nové komunikační kanály prostřednictvím sociálních médií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klienta – analýza klienta na základě jeho aktivity na sociálních sítích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– velké množství nových zejména nestrukturovaných dat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sociálními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datové formáty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např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geografická a behaviorální data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nakládání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daty – nutno nakládat s daty v souladu se zákonem, ochrana dat, snaha o ekonomické využití získaných dat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média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komplexní model služeb v oblasti IS/IT, který umožňuje vývoj a používání počítačových technologií na základním principu, který spočívá ve sdílení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softwarových prostředků prostřednictvím Internetu.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Takovéto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služeb či programů na serverech dostupných z internetu umožnuje, že uživatelé mohou přistupovat vzdáleně ke svým programům a službám např. pomocí webového prohlížeče.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 provoz a poskytování různých služeb či programů, kdy v případě placených služeb neplatí uživatelé za samotný software, ale platí pouze za jeho užití.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jsou dostupné přes internet v podobě například vzdáleného přístupu, pomocí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prohlížečů nebo klientů elektronické pošty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Vzrůstající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velmi významnou proměnou podnikového ICT v posledních letech. Z hlediska poskytování dat uživatelům se tato změna velmi dotýká i informačního managementu, protože vzniká celá řada otázek ohledně práce s firemními daty, jejich sdílení, zálohování, zabezpečení atd.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průzkumu společnosti IDC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 české společnosti mají následující obavy z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obavy,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není vyspělý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jediném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migrace do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nedostatek adekvátních informací, nejasná návratnost investicí, cena nebo nedostatečná internetová konektivita.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základní charakteristiky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řešení? Technologie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vyznačuje následujícími nejvýznamnějšími atributy: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Multitenancy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možnost sdílet a využívat více služeb na základě několika pro-nájmů těchto služeb mezi všemi uživateli v organizaci.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 kdykoliv a kdekoliv – ke službám je přístup přes internet a je možné software využívat v podstatě kdykoliv a kdekoliv.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Škálovatelnost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elasticita – flexibilita podle aktuální potřeby operativně měnit výpočetní zdroje a jejich výkon.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aktualizovaný software ze strany poskytovatele.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– flexibilní náklady v podobě zpoplatnění služeb na základě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„kolik služeb využíváme, tak tolik za ně zaplatíme“.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8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modelů nasazené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vypovídají o tom, jak a komu je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poskytován: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(public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přístup, kdy je daná služba poskytnuta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široké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veřejnosti a zároveň je pro všechny dostupná stejná nebo velmi podobná funkcionalita. Příklad: Seznam.cz, Skype.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přístup, kdy je daná služba dostupná pouze pro danou organizaci. Příklad: hostovaný mailový server nebo hostovaná specializovaná aplikace.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(hybrid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 v podobě kombinace veřejného a soukromého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přístup, kdy je infrastruktura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několika organizacemi (uživateli), kteří ji využívají.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několik distribučních modelů v rámci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vypovídají o tom, co je v rámci služby zákazníkům nabízeno (hardware, software či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infrastruktura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platforma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software jako služba (Software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infrastruktura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princip je, 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 se zavazuje poskytnout infrastrukturu. Typickou formou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virtualizace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Příklady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Amazon WS,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Rackspace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Windows Azure.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platforma jako služba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princip je, že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poskytovatel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garantuje kompletní prostředky pro podporu celého životního cyklu tvorby a poskytování webových aplikací a služeb; všechny služby fungují plně v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internetu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neexistuje možnosti stažení softwaru. Příklady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Force.com.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software jako služba (Software as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princip je, že aplikace je licencována jako služba, která je pronajímána zákazníkovi. Zákazník tedy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pouze přístup k dané aplikaci a nikoliv pak aplikaci samotnou. Příklady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aplikace Google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nutnosti správy a kontroly funkčnosti HW a SW komponent,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a programů kdekoliv a kdykoliv všude, kde je připojení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intuitivní a jednoduché uživatelské rozhraní,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škálovatelnost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možnost okamžitého zvýšení výkonu datového centra v případě potřeby,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aktuální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verze programů, rychlé přizpůsobení podle růstu a potřeb uživatelů.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31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Stejně jako v jiných oblastech se objevují nové trendy, tak ani oblast informačního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výjimkou a musí také reagovat na současné trendy v oblasti ICT, které tuto oblast významně ovlivňují.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trendy lze zařadit mobilitu a všudypřítomné připojení, Big data, sociální média,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pohled na ICT jako na konzumní věc.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těchto trendů svým způsobem ovlivňuje požadavky kladené na 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Nevýhody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naprostá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internetovém připojení,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poskytovateli služby,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soukromí – používání služeb přes internet obecně vyvolává mnoho otázek ohledně bezpečnosti dat a soukromí uživatelů,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migrační náklady – přesun aplikací do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cloudu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znamená často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přeprogramovat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změnit firemní software a proškolit vlastní zaměstnance,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funkcí –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řešení obecně v porovnání s desktopovými řešeními nabízí nižší počet funkcí,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stabilita - dostupnost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služeb je silně závislá na kvalitě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internetového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připojení.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(2012) se zabývá, mino jiné ukládáním a zálohováním dat přes různé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služby. Uvádí, že podle statistik je průměrně každou minutu ukraden nějaký přenosný počítač, případně tablet, a téměř polovina z nich obsahuje citlivá data, přičemž jen malé procento počítačů je vybaveno šifrováním nebo jinou sofistikovanou metodou ochrany údajů.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tohoto důvodu je tedy daleko bezpečnější metodou ukládání dokumentů do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úložišť, které navíc zvyšuje naši mobilitu. Uložením dokumentu do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cloudového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je navíc automaticky zajištěna synchronizace při přístupu z více zařízení.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Vyhnete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také ztrátě dat, která hrozí v případě, že svá data ukládáte pouze lokálně na svém počítači a nezálohujete.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1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Velte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Elsenpeter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(2011) řeší otázku zabezpečení dat v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systémech a obavy o soukromí dat u třetí strany.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 jejich zjištění lze považovat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cloudové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uložiště za daleko bezpečnější formu uložení a zálohování dat než je tomu při klasickém uložení dat na lokálním disku.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err="1"/>
              <a:t>Cloud</a:t>
            </a:r>
            <a:r>
              <a:rPr lang="cs-CZ" b="1" dirty="0"/>
              <a:t> </a:t>
            </a:r>
            <a:r>
              <a:rPr lang="cs-CZ" b="1" dirty="0" err="1"/>
              <a:t>computing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 jsou dnes již běžnou konzumní věcí, kterou často využíváme bez toho, abychom uvažovali nad tím, že využívání ICT není zadarmo a přináší i jisté nezbytné náklady.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 poskytující data a informace není zadarmo a v případě nadměrného objemu dat a informací je nutné vynaložit další finanční zdroje na jejich získání, zpracování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interpretaci.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informačního managementu je zajistit, aby uživatelé dostávali správné informace ve správný čas bez zbytečných nadměrných nákladů.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ICT jako konzumní věc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trendy v současném informačním managementu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důsledky těchto trendů na oblast ICT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současném informačním managementu lze najít u celé řady autorů věnujících se této problematice.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Například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domácích autorů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Doucek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 uvádí, že mezi trendy lze zařadit mobilitu a všudypřítomné připojení, Big data, sociální média,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ICT jako konzumní věc.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Celou řadu trendů v oblasti informačního managementu publikuje společnost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Gartner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současném informačním managementu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Mobilita a všudypřítomné připojení ovlivňuje styl a způsob nejen každodenního života, ale rovněž styl a způsob práce jednotlivců i pracovních týmů. Tyto změny vedou k daleko větší flexibilitě práce a mnohdy vedou k tomu, že zaměstnanci některých pracovních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pracují i ve svém volném čase po skončení oficiální pracovní doby.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hlavní dopady mobility a všudypřítomného připojení lze uvést následující: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pracovních nástrojů,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rychlosti rozhodování,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osobní život pracovníků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Mobilita a všudypřítomné připojení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Mobilita pracovníků</a:t>
            </a:r>
            <a:endParaRPr lang="cs-CZ" altLang="cs-CZ" sz="18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Mobilita pracovníků je jedním z důsledků rozvoje informačních technologií, které umožňují pracovat i mimo kancelář. Pracovníci tedy nejsou geograficky omezeni a mohou tedy pracovat i pro zaměstnavatele například z jiné země nebo kontinentu.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významným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faktorem je globalizace, kde je v rámci nadnárodních společností možné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mezinárodních týmů, které se nikdy nepotkají osobně.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bylo možné sdílet mezi pracovníky potřebné informace tak často vznikají v rámci globálních společností tzv. globální datová centra. Tato centra často vznikají v zemích a místech s nejnižšími náklady.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Mobilita a všudypřítomné připojení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0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pracovních nástrojů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počítačů směřoval nejprve od stolních počítačů k notebookům a nyní se často přechází od notebooků k ještě více mobilním zařízením, jako jsou tablety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smartphony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Informační management se musí přizpůsobit tomuto trendu a předávat informace v takové podobě, aby byly využitelné pro práci s tablety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smartphony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(jiné rozlišení, dotykové ovládání atd.). Hlavní výhodou je vyšší mobilita pro týmovou práci a komunikaci v pod-statě téměř kdekoliv a kdykoliv.    </a:t>
            </a:r>
          </a:p>
          <a:p>
            <a:pPr marL="0" indent="0" algn="just">
              <a:buNone/>
            </a:pP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rychlosti rozhodování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Zejména u vedoucích pracovníků je patrný tlak na rychlost rozhodování. Přesto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nezbytné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dbát na kvalitu a správnost rozhodnutí. Informační management musí být schopen poskytovat včasné informace v potřebné kvalitě i kvantitě pro tato rychlá rozhodnutí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pracovníků.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Mobilita a všudypřítomné připojení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</a:t>
            </a:r>
            <a:r>
              <a:rPr lang="cs-CZ" altLang="cs-CZ" sz="18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na osobní život pracovníků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uvedené faktory jako je mobilita pracovníků, změna pracovních nástrojů a změna rychlosti rozhodování má často negativní vliv na pracovníky, kteří mohou trpět stresem v důsledku nadměrné práce a komunikace s kolegy i mimo pracovní dobu.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tímto pracovním stresem je nezbytně nutné najít rovnováhu mezi osobním a pracovním životem a také nebýt přehlcen nepotřebnými informacemi.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Mobilita a všudypřítomné připojení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3009</Words>
  <Application>Microsoft Office PowerPoint</Application>
  <PresentationFormat>Předvádění na obrazovce (16:9)</PresentationFormat>
  <Paragraphs>490</Paragraphs>
  <Slides>34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Trendy v současném informačním managementu</vt:lpstr>
      <vt:lpstr>Mobilita a všudypřítomné připojení</vt:lpstr>
      <vt:lpstr>Mobilita a všudypřítomné připojení</vt:lpstr>
      <vt:lpstr>Mobilita a všudypřítomné připojení</vt:lpstr>
      <vt:lpstr>Mobilita a všudypřítomné připojení</vt:lpstr>
      <vt:lpstr>Big Data</vt:lpstr>
      <vt:lpstr>Big Data</vt:lpstr>
      <vt:lpstr>Big Data</vt:lpstr>
      <vt:lpstr>Big Data</vt:lpstr>
      <vt:lpstr>Sociální média</vt:lpstr>
      <vt:lpstr>Sociální média</vt:lpstr>
      <vt:lpstr>Sociální média</vt:lpstr>
      <vt:lpstr>Sociální média</vt:lpstr>
      <vt:lpstr>Sociální média</vt:lpstr>
      <vt:lpstr>Sociální média</vt:lpstr>
      <vt:lpstr>Sociální média</vt:lpstr>
      <vt:lpstr>Sociální média</vt:lpstr>
      <vt:lpstr>Sociální média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Cloud computing</vt:lpstr>
      <vt:lpstr>ICT jako konzumní věc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254</cp:revision>
  <dcterms:created xsi:type="dcterms:W3CDTF">2016-07-06T15:42:34Z</dcterms:created>
  <dcterms:modified xsi:type="dcterms:W3CDTF">2018-04-11T16:43:28Z</dcterms:modified>
</cp:coreProperties>
</file>