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13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23" r:id="rId9"/>
    <p:sldId id="324" r:id="rId10"/>
    <p:sldId id="325" r:id="rId11"/>
    <p:sldId id="335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>
      <p:cViewPr varScale="1">
        <p:scale>
          <a:sx n="117" d="100"/>
          <a:sy n="117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24.09.2021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dirty="0" smtClean="0"/>
              <a:t>Úterý: 10:00 – 11:00</a:t>
            </a:r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Zdravotnictví</a:t>
            </a:r>
            <a:endParaRPr lang="cs-CZ" dirty="0" smtClean="0"/>
          </a:p>
          <a:p>
            <a:r>
              <a:rPr lang="cs-CZ" dirty="0" smtClean="0"/>
              <a:t>Neziskový </a:t>
            </a:r>
            <a:r>
              <a:rPr lang="cs-CZ" dirty="0" smtClean="0"/>
              <a:t>sektor a neziskové organizace</a:t>
            </a:r>
          </a:p>
          <a:p>
            <a:r>
              <a:rPr lang="cs-CZ" dirty="0" smtClean="0"/>
              <a:t>Dobrovolnictví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</a:p>
        </p:txBody>
      </p:sp>
    </p:spTree>
    <p:extLst>
      <p:ext uri="{BB962C8B-B14F-4D97-AF65-F5344CB8AC3E}">
        <p14:creationId xmlns:p14="http://schemas.microsoft.com/office/powerpoint/2010/main" val="6723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r>
              <a:rPr lang="cs-CZ" dirty="0" smtClean="0"/>
              <a:t>odevzdaná do </a:t>
            </a:r>
            <a:r>
              <a:rPr lang="cs-CZ" dirty="0" err="1" smtClean="0"/>
              <a:t>Odevzdávárny</a:t>
            </a:r>
            <a:r>
              <a:rPr lang="cs-CZ" dirty="0" smtClean="0"/>
              <a:t> nejpozději do 20. 12. 2021;</a:t>
            </a:r>
            <a:endParaRPr lang="cs-CZ" dirty="0" smtClean="0"/>
          </a:p>
          <a:p>
            <a:r>
              <a:rPr lang="cs-CZ" dirty="0" smtClean="0"/>
              <a:t>Zkouškový test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(2012). 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Prezentace v Informačním systému;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organizace. Dobrovolnictví.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situací.</a:t>
            </a:r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Odevzdání Power</a:t>
            </a:r>
            <a:r>
              <a:rPr lang="cs-CZ" sz="1600" i="1" dirty="0" smtClean="0"/>
              <a:t>Point prezentace do 20. 12. 2021 v Informačním systému (</a:t>
            </a:r>
            <a:r>
              <a:rPr lang="cs-CZ" sz="1600" i="1" dirty="0" err="1" smtClean="0"/>
              <a:t>Odevzdávárna</a:t>
            </a:r>
            <a:r>
              <a:rPr lang="cs-CZ" sz="1600" i="1" dirty="0" smtClean="0"/>
              <a:t>)</a:t>
            </a:r>
            <a:r>
              <a:rPr lang="cs-CZ" sz="1600" i="1" dirty="0" smtClean="0"/>
              <a:t>.</a:t>
            </a:r>
            <a:endParaRPr lang="cs-CZ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</a:t>
            </a:r>
            <a:r>
              <a:rPr lang="cs-CZ" sz="2800" dirty="0" smtClean="0"/>
              <a:t>s </a:t>
            </a:r>
            <a:r>
              <a:rPr lang="cs-CZ" sz="2800" dirty="0" smtClean="0"/>
              <a:t>min. 9 a max. 16 </a:t>
            </a:r>
            <a:r>
              <a:rPr lang="cs-CZ" sz="2800" dirty="0" smtClean="0"/>
              <a:t>snímky.</a:t>
            </a:r>
            <a:endParaRPr lang="cs-CZ" sz="2800" dirty="0" smtClean="0"/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 smtClean="0"/>
              <a:t>20</a:t>
            </a:r>
            <a:r>
              <a:rPr lang="cs-CZ" sz="2400" dirty="0" smtClean="0"/>
              <a:t> </a:t>
            </a:r>
            <a:r>
              <a:rPr lang="cs-CZ" sz="2400" dirty="0" smtClean="0"/>
              <a:t>bodů za naplnění požadavků pro seminární </a:t>
            </a:r>
            <a:r>
              <a:rPr lang="cs-CZ" sz="2400" dirty="0" smtClean="0"/>
              <a:t>práci</a:t>
            </a:r>
          </a:p>
          <a:p>
            <a:pPr lvl="1"/>
            <a:r>
              <a:rPr lang="cs-CZ" sz="2400" dirty="0" smtClean="0"/>
              <a:t>5 bodů za</a:t>
            </a:r>
            <a:r>
              <a:rPr lang="cs-CZ" sz="2400" dirty="0" smtClean="0"/>
              <a:t> </a:t>
            </a:r>
            <a:r>
              <a:rPr lang="cs-CZ" sz="2400" dirty="0" smtClean="0"/>
              <a:t>odevzdání </a:t>
            </a:r>
            <a:r>
              <a:rPr lang="cs-CZ" sz="2400" dirty="0" err="1" smtClean="0"/>
              <a:t>Power</a:t>
            </a:r>
            <a:r>
              <a:rPr lang="cs-CZ" sz="2400" dirty="0" smtClean="0"/>
              <a:t>-Point do </a:t>
            </a:r>
            <a:r>
              <a:rPr lang="cs-CZ" sz="2400" dirty="0" err="1" smtClean="0"/>
              <a:t>Odevzdávárny</a:t>
            </a:r>
            <a:r>
              <a:rPr lang="cs-CZ" sz="2400" dirty="0" smtClean="0"/>
              <a:t> </a:t>
            </a:r>
            <a:r>
              <a:rPr lang="cs-CZ" sz="2400" dirty="0" smtClean="0"/>
              <a:t>do 20. 12. 2021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</a:t>
            </a:r>
            <a:r>
              <a:rPr lang="cs-CZ" b="1" dirty="0" smtClean="0"/>
              <a:t>témat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</a:p>
          <a:p>
            <a:r>
              <a:rPr lang="cs-CZ" dirty="0" smtClean="0"/>
              <a:t>Struktura </a:t>
            </a:r>
            <a:r>
              <a:rPr lang="cs-CZ" dirty="0" smtClean="0"/>
              <a:t>národního hospodářství</a:t>
            </a:r>
          </a:p>
          <a:p>
            <a:r>
              <a:rPr lang="cs-CZ" dirty="0" smtClean="0"/>
              <a:t>Veřejný </a:t>
            </a:r>
            <a:r>
              <a:rPr lang="cs-CZ" dirty="0" smtClean="0"/>
              <a:t>neziskový sektor</a:t>
            </a:r>
          </a:p>
          <a:p>
            <a:r>
              <a:rPr lang="cs-CZ" dirty="0" smtClean="0"/>
              <a:t>Podnikatelský </a:t>
            </a:r>
            <a:r>
              <a:rPr lang="cs-CZ" dirty="0" smtClean="0"/>
              <a:t>sektor ve struktuře národního 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Vybrané </a:t>
            </a:r>
            <a:r>
              <a:rPr lang="cs-CZ" dirty="0" smtClean="0"/>
              <a:t>oblasti nevýrobní sféry</a:t>
            </a:r>
          </a:p>
          <a:p>
            <a:r>
              <a:rPr lang="cs-CZ" dirty="0" smtClean="0"/>
              <a:t>Kultura</a:t>
            </a:r>
            <a:endParaRPr lang="cs-CZ" dirty="0" smtClean="0"/>
          </a:p>
          <a:p>
            <a:r>
              <a:rPr lang="cs-CZ" dirty="0" smtClean="0"/>
              <a:t>Sport</a:t>
            </a:r>
            <a:endParaRPr lang="cs-CZ" dirty="0" smtClean="0"/>
          </a:p>
          <a:p>
            <a:r>
              <a:rPr lang="cs-CZ" dirty="0" smtClean="0"/>
              <a:t>Školství</a:t>
            </a: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1663</TotalTime>
  <Words>243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témat</vt:lpstr>
      <vt:lpstr>Struktura výkladu</vt:lpstr>
      <vt:lpstr>Struktura výkladu</vt:lpstr>
      <vt:lpstr>Prezentace aplikace PowerPoint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Rylkova</cp:lastModifiedBy>
  <cp:revision>209</cp:revision>
  <cp:lastPrinted>2018-09-24T06:21:46Z</cp:lastPrinted>
  <dcterms:created xsi:type="dcterms:W3CDTF">2006-02-22T11:03:38Z</dcterms:created>
  <dcterms:modified xsi:type="dcterms:W3CDTF">2021-09-24T05:36:31Z</dcterms:modified>
</cp:coreProperties>
</file>