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62" r:id="rId12"/>
    <p:sldId id="259" r:id="rId13"/>
    <p:sldId id="261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7D54-3FEF-4898-B038-8FFCC25FD695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AAD0-43E2-412D-AD3A-8D38F2431C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AAD0-43E2-412D-AD3A-8D38F2431C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90DD-68E3-452C-9AFE-33AEBE217297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Shrnutí základních typů modelů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9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zdarma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7C8FCFC0-C28D-4791-9121-03EC05EDC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Jeden segment profituje z druhého nebo jedna služba podporuje druhou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370" y="0"/>
            <a:ext cx="5715630" cy="36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Nabídka „zdarma“</a:t>
            </a:r>
          </a:p>
          <a:p>
            <a:pPr lvl="1"/>
            <a:r>
              <a:rPr lang="cs-CZ" dirty="0"/>
              <a:t>Vychází z modelu vícestranné platformy, kdy nabídka je určená jen pro jeden segment, např. free verze antivirového programu pro domácnosti</a:t>
            </a:r>
          </a:p>
          <a:p>
            <a:r>
              <a:rPr lang="cs-CZ" dirty="0"/>
              <a:t>Model FREEMIUM</a:t>
            </a:r>
          </a:p>
          <a:p>
            <a:pPr lvl="1"/>
            <a:r>
              <a:rPr lang="cs-CZ" dirty="0"/>
              <a:t>Základní nabídka služeb zdarma, ostatní jsou placené</a:t>
            </a:r>
          </a:p>
          <a:p>
            <a:r>
              <a:rPr lang="cs-CZ" dirty="0"/>
              <a:t>Model návnada a háček</a:t>
            </a:r>
          </a:p>
          <a:p>
            <a:pPr lvl="1"/>
            <a:r>
              <a:rPr lang="cs-CZ" dirty="0"/>
              <a:t>Levná nebo nabídka zdarma při prvním nákupu vede k opakování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Vícestranná platforma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6D3C8B1B-D579-468B-B1FE-50EA3E589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7693"/>
          <a:stretch>
            <a:fillRect/>
          </a:stretch>
        </p:blipFill>
        <p:spPr bwMode="auto">
          <a:xfrm>
            <a:off x="4940399" y="-62685"/>
            <a:ext cx="4203601" cy="37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Určeno pro různorodé segmenty zákazníků</a:t>
            </a:r>
          </a:p>
          <a:p>
            <a:r>
              <a:rPr lang="cs-CZ" dirty="0"/>
              <a:t>Dotují se navzájem</a:t>
            </a:r>
          </a:p>
          <a:p>
            <a:r>
              <a:rPr lang="cs-CZ" dirty="0"/>
              <a:t>Různá cenová politika (dle cenové citlivosti)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Noviny Metro</a:t>
            </a:r>
          </a:p>
          <a:p>
            <a:r>
              <a:rPr lang="cs-CZ" dirty="0" err="1"/>
              <a:t>Google</a:t>
            </a:r>
            <a:endParaRPr lang="cs-CZ" dirty="0"/>
          </a:p>
          <a:p>
            <a:r>
              <a:rPr lang="cs-CZ" dirty="0"/>
              <a:t>Zlaté stránky</a:t>
            </a:r>
          </a:p>
          <a:p>
            <a:r>
              <a:rPr lang="cs-CZ" dirty="0"/>
              <a:t>Platební karty</a:t>
            </a:r>
          </a:p>
          <a:p>
            <a:r>
              <a:rPr lang="cs-CZ" dirty="0"/>
              <a:t>Video hry</a:t>
            </a:r>
          </a:p>
          <a:p>
            <a:r>
              <a:rPr lang="cs-CZ" dirty="0"/>
              <a:t>Aukční portály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druhy :dlouhý chvost, otevřené Business modely, vícestranné platformy, model zdarma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66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Dlouhý chvost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Velké portfolio produktů, které jsou jedinečné, poptávka  nemá stálou frekvenci</a:t>
            </a:r>
          </a:p>
        </p:txBody>
      </p:sp>
    </p:spTree>
    <p:extLst>
      <p:ext uri="{BB962C8B-B14F-4D97-AF65-F5344CB8AC3E}">
        <p14:creationId xmlns:p14="http://schemas.microsoft.com/office/powerpoint/2010/main" val="186424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Tradiční model</a:t>
            </a:r>
          </a:p>
          <a:p>
            <a:pPr lvl="1"/>
            <a:r>
              <a:rPr lang="cs-CZ" dirty="0"/>
              <a:t>Prodat mnoho kusů z malého sortimentu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Dlouhý chvost</a:t>
            </a:r>
          </a:p>
          <a:p>
            <a:pPr lvl="1"/>
            <a:r>
              <a:rPr lang="cs-CZ" dirty="0"/>
              <a:t>Prodat málo kusů z velkého výběru</a:t>
            </a:r>
          </a:p>
        </p:txBody>
      </p:sp>
    </p:spTree>
    <p:extLst>
      <p:ext uri="{BB962C8B-B14F-4D97-AF65-F5344CB8AC3E}">
        <p14:creationId xmlns:p14="http://schemas.microsoft.com/office/powerpoint/2010/main" val="92142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990"/>
            <a:ext cx="8298563" cy="619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20608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Ebay</a:t>
            </a:r>
            <a:r>
              <a:rPr lang="cs-CZ" dirty="0"/>
              <a:t>, </a:t>
            </a:r>
            <a:r>
              <a:rPr lang="cs-CZ" dirty="0" err="1"/>
              <a:t>Aukro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66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business modely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Systematická spolupráce s externími partnery</a:t>
            </a:r>
          </a:p>
          <a:p>
            <a:pPr>
              <a:buFont typeface="Arial" charset="0"/>
              <a:buChar char="•"/>
            </a:pPr>
            <a:r>
              <a:rPr lang="cs-CZ" dirty="0" err="1"/>
              <a:t>Outside</a:t>
            </a:r>
            <a:r>
              <a:rPr lang="cs-CZ" dirty="0"/>
              <a:t> in: myšlenky jsou brány od partnerů</a:t>
            </a:r>
          </a:p>
          <a:p>
            <a:pPr>
              <a:buFont typeface="Arial" charset="0"/>
              <a:buChar char="•"/>
            </a:pP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: my dodáváme myšlenky partnerům a pak realizujeme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9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3671" cy="54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5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iTunes</a:t>
            </a:r>
            <a:r>
              <a:rPr lang="cs-CZ" dirty="0"/>
              <a:t> -zhodnoťte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589240"/>
            <a:ext cx="7571184" cy="104097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je nejsnazší způsob, jak si užít hudebních skladeb, filmů, aplikací a knih, které jste si už pořídili, i těch, které si teprve chystáte koupit.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964"/>
          <a:stretch>
            <a:fillRect/>
          </a:stretch>
        </p:blipFill>
        <p:spPr bwMode="auto">
          <a:xfrm>
            <a:off x="1691680" y="1196752"/>
            <a:ext cx="707171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4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85738"/>
            <a:ext cx="8763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736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</Words>
  <Application>Microsoft Office PowerPoint</Application>
  <PresentationFormat>Předvádění na obrazovce (4:3)</PresentationFormat>
  <Paragraphs>37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Shrnutí základních typů modelů</vt:lpstr>
      <vt:lpstr>Základní strategie</vt:lpstr>
      <vt:lpstr>Dlouhý chvost</vt:lpstr>
      <vt:lpstr>charakteristika</vt:lpstr>
      <vt:lpstr>Prezentace aplikace PowerPoint</vt:lpstr>
      <vt:lpstr>Otevřené business modely</vt:lpstr>
      <vt:lpstr>Prezentace aplikace PowerPoint</vt:lpstr>
      <vt:lpstr>iTunes -zhodnoťte</vt:lpstr>
      <vt:lpstr>Prezentace aplikace PowerPoint</vt:lpstr>
      <vt:lpstr>Model zdarma</vt:lpstr>
      <vt:lpstr>Typy:</vt:lpstr>
      <vt:lpstr>Vícestranná platforma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modely</dc:title>
  <dc:creator>Jarka</dc:creator>
  <cp:lastModifiedBy>Jarka</cp:lastModifiedBy>
  <cp:revision>3</cp:revision>
  <dcterms:created xsi:type="dcterms:W3CDTF">2013-11-12T16:56:01Z</dcterms:created>
  <dcterms:modified xsi:type="dcterms:W3CDTF">2017-10-09T06:46:34Z</dcterms:modified>
</cp:coreProperties>
</file>