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6" r:id="rId4"/>
    <p:sldId id="277" r:id="rId5"/>
    <p:sldId id="281" r:id="rId6"/>
    <p:sldId id="269" r:id="rId7"/>
    <p:sldId id="280" r:id="rId8"/>
    <p:sldId id="278" r:id="rId9"/>
    <p:sldId id="279" r:id="rId10"/>
    <p:sldId id="267" r:id="rId11"/>
    <p:sldId id="282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0"/>
    <p:restoredTop sz="94684"/>
  </p:normalViewPr>
  <p:slideViewPr>
    <p:cSldViewPr>
      <p:cViewPr varScale="1">
        <p:scale>
          <a:sx n="141" d="100"/>
          <a:sy n="141" d="100"/>
        </p:scale>
        <p:origin x="1192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0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909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89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mikroprostředí a makroprostředí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11.10.2021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20 minut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se do skupin po 3-4 studentech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Projděte si 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SWOTku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kterou jste dostali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chyby; určete, proč k nim došlo; chyby opravte</a:t>
            </a:r>
          </a:p>
          <a:p>
            <a:pPr algn="ctr"/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získá každý, kdo bude mít cvičení správně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Praktický úkol </a:t>
            </a:r>
            <a:r>
              <a:rPr lang="cs-CZ" dirty="0">
                <a:solidFill>
                  <a:srgbClr val="FF0000"/>
                </a:solidFill>
              </a:rPr>
              <a:t>za body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osoba, muž, interiér&#10;&#10;Popis byl vytvořen automaticky">
            <a:extLst>
              <a:ext uri="{FF2B5EF4-FFF2-40B4-BE49-F238E27FC236}">
                <a16:creationId xmlns:a16="http://schemas.microsoft.com/office/drawing/2014/main" id="{BE5F06FB-60FB-2F42-B783-99106E4FC8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07"/>
          <a:stretch/>
        </p:blipFill>
        <p:spPr>
          <a:xfrm>
            <a:off x="2284175" y="-16669"/>
            <a:ext cx="4575650" cy="518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5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 úkol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Utvořte dvojice potřeba - přání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minut na zpracování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marketingu, naučit se řídit auto, zapojit se do BGA, zapadnout mezi ostatní, učebnice japonštiny, koupit si iPhone 13, naučit se něco nového, pravidelný pohyb, kurz autoškoly, permanentka do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potkat nové lidi, 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6D79F0D-A7EE-40D9-89E7-366120F58738}"/>
              </a:ext>
            </a:extLst>
          </p:cNvPr>
          <p:cNvSpPr/>
          <p:nvPr/>
        </p:nvSpPr>
        <p:spPr>
          <a:xfrm>
            <a:off x="4475204" y="915566"/>
            <a:ext cx="4129244" cy="37444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90CB73A-9E28-4D8E-B03E-DFCA776E0E74}"/>
              </a:ext>
            </a:extLst>
          </p:cNvPr>
          <p:cNvSpPr/>
          <p:nvPr/>
        </p:nvSpPr>
        <p:spPr>
          <a:xfrm>
            <a:off x="323528" y="915566"/>
            <a:ext cx="3888432" cy="37444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088232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řídit auto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Zapadnout mezi ostatní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něco nového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Pravidelný pohyb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Potkat nové lidi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</a:t>
            </a:r>
          </a:p>
          <a:p>
            <a:pPr marL="0" indent="0" algn="ctr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Zapojit se do BGA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autoškoly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si iPhone 13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Učebnice japonštiny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Permanentka do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30927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6108ED58-6E79-4D6F-964D-E4766F3D8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" y="0"/>
            <a:ext cx="9142407" cy="5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6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148AFB6C-C439-4E89-9C94-8CDDFA3D3EE2}"/>
              </a:ext>
            </a:extLst>
          </p:cNvPr>
          <p:cNvSpPr/>
          <p:nvPr/>
        </p:nvSpPr>
        <p:spPr>
          <a:xfrm>
            <a:off x="4211960" y="693058"/>
            <a:ext cx="4536504" cy="4104457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spojnice 3">
            <a:extLst>
              <a:ext uri="{FF2B5EF4-FFF2-40B4-BE49-F238E27FC236}">
                <a16:creationId xmlns:a16="http://schemas.microsoft.com/office/drawing/2014/main" id="{10FBA850-0C95-4ED6-9967-6604F7A9DFF5}"/>
              </a:ext>
            </a:extLst>
          </p:cNvPr>
          <p:cNvSpPr/>
          <p:nvPr/>
        </p:nvSpPr>
        <p:spPr>
          <a:xfrm>
            <a:off x="4788024" y="1162934"/>
            <a:ext cx="3384376" cy="3164704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Prostředí kolem podniku</a:t>
            </a:r>
          </a:p>
        </p:txBody>
      </p:sp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2403857F-85FF-41C6-8821-0C3B0D7CFB17}"/>
              </a:ext>
            </a:extLst>
          </p:cNvPr>
          <p:cNvSpPr/>
          <p:nvPr/>
        </p:nvSpPr>
        <p:spPr>
          <a:xfrm>
            <a:off x="5364088" y="1665166"/>
            <a:ext cx="2232248" cy="2160240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>
            <a:extLst>
              <a:ext uri="{FF2B5EF4-FFF2-40B4-BE49-F238E27FC236}">
                <a16:creationId xmlns:a16="http://schemas.microsoft.com/office/drawing/2014/main" id="{0D305CE9-3097-4C0D-B8DB-54F61F1BEA4C}"/>
              </a:ext>
            </a:extLst>
          </p:cNvPr>
          <p:cNvSpPr/>
          <p:nvPr/>
        </p:nvSpPr>
        <p:spPr>
          <a:xfrm>
            <a:off x="5863154" y="2185383"/>
            <a:ext cx="1224136" cy="1119805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		</a:t>
            </a: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3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063B3EB-30EC-4C4F-A418-B2473557B89C}"/>
              </a:ext>
            </a:extLst>
          </p:cNvPr>
          <p:cNvSpPr txBox="1"/>
          <p:nvPr/>
        </p:nvSpPr>
        <p:spPr>
          <a:xfrm>
            <a:off x="323528" y="2571750"/>
            <a:ext cx="3575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Podnik - 1</a:t>
            </a:r>
          </a:p>
          <a:p>
            <a:endParaRPr lang="cs-CZ" dirty="0"/>
          </a:p>
          <a:p>
            <a:r>
              <a:rPr lang="cs-CZ" dirty="0"/>
              <a:t>Interní prostředí - 2</a:t>
            </a:r>
          </a:p>
          <a:p>
            <a:endParaRPr lang="cs-CZ" dirty="0"/>
          </a:p>
          <a:p>
            <a:r>
              <a:rPr lang="cs-CZ" dirty="0"/>
              <a:t>Mikroprostředí - 3</a:t>
            </a:r>
          </a:p>
          <a:p>
            <a:endParaRPr lang="cs-CZ" dirty="0"/>
          </a:p>
          <a:p>
            <a:r>
              <a:rPr lang="cs-CZ" dirty="0"/>
              <a:t>Makroprostředí - 4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se skládá?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–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olitické,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konomické,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ociokulturní,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egislativní,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konomické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33654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zkoumá?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ustomers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(zákazníci),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ompetition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(konkurence),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ollaborators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(spolupracovníci)</a:t>
            </a:r>
          </a:p>
          <a:p>
            <a:pPr lvl="1" algn="ctr"/>
            <a:r>
              <a:rPr lang="en-GB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dodavatelé a odběratelé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Mikroprostředí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97763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Sestavena na základě předchozích analýz makro a mikroprostředí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Upozorňuje na klíčové silné a slabé stránky organizace a také na příležitosti a hrozby, kterým firma čelí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trengths,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eaknesses,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pportunities,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hreats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311041719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299</Words>
  <Application>Microsoft Macintosh PowerPoint</Application>
  <PresentationFormat>Předvádění na obrazovce (16:9)</PresentationFormat>
  <Paragraphs>84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SLU</vt:lpstr>
      <vt:lpstr>Analýza mikroprostředí a makroprostředí společnosti</vt:lpstr>
      <vt:lpstr>Obsah</vt:lpstr>
      <vt:lpstr>Warm-up</vt:lpstr>
      <vt:lpstr>Warm-up</vt:lpstr>
      <vt:lpstr>Prezentace aplikace PowerPoint</vt:lpstr>
      <vt:lpstr>Prostředí kolem podniku</vt:lpstr>
      <vt:lpstr>Makroprostředí</vt:lpstr>
      <vt:lpstr>Mikroprostředí</vt:lpstr>
      <vt:lpstr>SWOT analýza</vt:lpstr>
      <vt:lpstr>Praktický úkol za body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56</cp:revision>
  <dcterms:created xsi:type="dcterms:W3CDTF">2016-07-06T15:42:34Z</dcterms:created>
  <dcterms:modified xsi:type="dcterms:W3CDTF">2021-11-02T19:43:42Z</dcterms:modified>
</cp:coreProperties>
</file>