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9" r:id="rId4"/>
    <p:sldId id="277" r:id="rId5"/>
    <p:sldId id="278" r:id="rId6"/>
    <p:sldId id="279" r:id="rId7"/>
    <p:sldId id="280" r:id="rId8"/>
    <p:sldId id="281" r:id="rId9"/>
    <p:sldId id="283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44A8AA-B9FB-4A34-9366-FCE789EF913E}" v="18" dt="2021-10-17T15:30:38.1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4"/>
  </p:normalViewPr>
  <p:slideViewPr>
    <p:cSldViewPr snapToGrid="0">
      <p:cViewPr varScale="1">
        <p:scale>
          <a:sx n="141" d="100"/>
          <a:sy n="141" d="100"/>
        </p:scale>
        <p:origin x="80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Klepek" userId="S::kle0001@ad.slu.cz::feb729e6-0e74-477c-a0ae-c9b68d8ac753" providerId="AD" clId="Web-{4644A8AA-B9FB-4A34-9366-FCE789EF913E}"/>
    <pc:docChg chg="addSld delSld modSld">
      <pc:chgData name="Martin Klepek" userId="S::kle0001@ad.slu.cz::feb729e6-0e74-477c-a0ae-c9b68d8ac753" providerId="AD" clId="Web-{4644A8AA-B9FB-4A34-9366-FCE789EF913E}" dt="2021-10-17T15:30:37.844" v="15"/>
      <pc:docMkLst>
        <pc:docMk/>
      </pc:docMkLst>
      <pc:sldChg chg="add del">
        <pc:chgData name="Martin Klepek" userId="S::kle0001@ad.slu.cz::feb729e6-0e74-477c-a0ae-c9b68d8ac753" providerId="AD" clId="Web-{4644A8AA-B9FB-4A34-9366-FCE789EF913E}" dt="2021-10-17T15:30:37.844" v="15"/>
        <pc:sldMkLst>
          <pc:docMk/>
          <pc:sldMk cId="553850275" sldId="276"/>
        </pc:sldMkLst>
      </pc:sldChg>
      <pc:sldChg chg="modSp">
        <pc:chgData name="Martin Klepek" userId="S::kle0001@ad.slu.cz::feb729e6-0e74-477c-a0ae-c9b68d8ac753" providerId="AD" clId="Web-{4644A8AA-B9FB-4A34-9366-FCE789EF913E}" dt="2021-10-17T15:17:35.655" v="7" actId="14100"/>
        <pc:sldMkLst>
          <pc:docMk/>
          <pc:sldMk cId="2274009986" sldId="279"/>
        </pc:sldMkLst>
        <pc:spChg chg="mod">
          <ac:chgData name="Martin Klepek" userId="S::kle0001@ad.slu.cz::feb729e6-0e74-477c-a0ae-c9b68d8ac753" providerId="AD" clId="Web-{4644A8AA-B9FB-4A34-9366-FCE789EF913E}" dt="2021-10-17T15:17:35.655" v="7" actId="14100"/>
          <ac:spMkLst>
            <pc:docMk/>
            <pc:sldMk cId="2274009986" sldId="279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4644A8AA-B9FB-4A34-9366-FCE789EF913E}" dt="2021-10-17T15:18:22" v="10" actId="20577"/>
        <pc:sldMkLst>
          <pc:docMk/>
          <pc:sldMk cId="2799261123" sldId="280"/>
        </pc:sldMkLst>
        <pc:spChg chg="mod">
          <ac:chgData name="Martin Klepek" userId="S::kle0001@ad.slu.cz::feb729e6-0e74-477c-a0ae-c9b68d8ac753" providerId="AD" clId="Web-{4644A8AA-B9FB-4A34-9366-FCE789EF913E}" dt="2021-10-17T15:18:22" v="10" actId="20577"/>
          <ac:spMkLst>
            <pc:docMk/>
            <pc:sldMk cId="2799261123" sldId="280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4644A8AA-B9FB-4A34-9366-FCE789EF913E}" dt="2021-10-17T15:18:58.157" v="12" actId="14100"/>
        <pc:sldMkLst>
          <pc:docMk/>
          <pc:sldMk cId="489026409" sldId="281"/>
        </pc:sldMkLst>
        <pc:spChg chg="mod">
          <ac:chgData name="Martin Klepek" userId="S::kle0001@ad.slu.cz::feb729e6-0e74-477c-a0ae-c9b68d8ac753" providerId="AD" clId="Web-{4644A8AA-B9FB-4A34-9366-FCE789EF913E}" dt="2021-10-17T15:18:58.157" v="12" actId="14100"/>
          <ac:spMkLst>
            <pc:docMk/>
            <pc:sldMk cId="489026409" sldId="281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4644A8AA-B9FB-4A34-9366-FCE789EF913E}" dt="2021-10-17T15:21:18.535" v="13" actId="14100"/>
        <pc:sldMkLst>
          <pc:docMk/>
          <pc:sldMk cId="2018339384" sldId="282"/>
        </pc:sldMkLst>
        <pc:spChg chg="mod">
          <ac:chgData name="Martin Klepek" userId="S::kle0001@ad.slu.cz::feb729e6-0e74-477c-a0ae-c9b68d8ac753" providerId="AD" clId="Web-{4644A8AA-B9FB-4A34-9366-FCE789EF913E}" dt="2021-10-17T15:21:18.535" v="13" actId="14100"/>
          <ac:spMkLst>
            <pc:docMk/>
            <pc:sldMk cId="2018339384" sldId="28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673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053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262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338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082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spotřebních trhů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20.10.2021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Vyhodnocení SWOT analýzy</a:t>
            </a:r>
          </a:p>
          <a:p>
            <a:pPr>
              <a:lnSpc>
                <a:spcPct val="150000"/>
              </a:lnSpc>
            </a:pPr>
            <a:r>
              <a:rPr lang="cs-CZ" altLang="cs-CZ" sz="20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vs. kvantitativní výzkum</a:t>
            </a:r>
          </a:p>
          <a:p>
            <a:pPr>
              <a:lnSpc>
                <a:spcPct val="150000"/>
              </a:lnSpc>
            </a:pPr>
            <a:r>
              <a:rPr lang="cs-CZ" altLang="cs-CZ" sz="20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dat</a:t>
            </a:r>
          </a:p>
          <a:p>
            <a:pPr>
              <a:lnSpc>
                <a:spcPct val="150000"/>
              </a:lnSpc>
            </a:pPr>
            <a:r>
              <a:rPr lang="cs-CZ" altLang="cs-CZ" sz="20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sběru dat</a:t>
            </a:r>
          </a:p>
          <a:p>
            <a:pPr>
              <a:lnSpc>
                <a:spcPct val="150000"/>
              </a:lnSpc>
            </a:pPr>
            <a:r>
              <a:rPr lang="cs-CZ" altLang="cs-CZ" sz="20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Techniky sběru dat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má 85 121 „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lajků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na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Facebooku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irelevantní informace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má přátelský kolektiv – subjektivní názor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Nejmladší jednatel má 43 let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Zákazníci nakupují na e-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v prodejně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</a:t>
            </a:r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nedostatek čipů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/>
              <a:t>Vyhodnocení </a:t>
            </a:r>
            <a:r>
              <a:rPr lang="cs-CZ" err="1"/>
              <a:t>SWOTky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Proč? Z jaké příčiny?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Zkoumá příčiny a odhaluje nové souvislosti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– porozumět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Vyžaduje interpretaci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Pracujeme s menším vzorkem a jdeme více do detailu (individuální nebo skupinové hloubkové rozhovory)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/>
              <a:t>Kvalitativní vs kvantitativní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85944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Kvantitativní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Kolik?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Zkoumá četnost jevů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 – získat měřitelné číselné údaje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statistické zpracování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Pracujeme s velkými soubory respondentů (např. dotazování nebo pozorování)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/>
              <a:t>Kvalitativní vs kvantitativní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19864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2244493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a primární</a:t>
            </a:r>
          </a:p>
          <a:p>
            <a:pPr algn="ctr"/>
            <a:endParaRPr lang="cs-CZ" altLang="cs-CZ" sz="28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– už existují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/>
                <a:cs typeface="Times New Roman"/>
              </a:rPr>
              <a:t>Primární – musíme získat v průběhu výzkumu</a:t>
            </a:r>
            <a:endParaRPr lang="cs-CZ" altLang="cs-CZ" sz="28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1296144" cy="507703"/>
          </a:xfrm>
        </p:spPr>
        <p:txBody>
          <a:bodyPr/>
          <a:lstStyle/>
          <a:p>
            <a:r>
              <a:rPr lang="cs-CZ"/>
              <a:t>Typy dat</a:t>
            </a:r>
          </a:p>
        </p:txBody>
      </p:sp>
    </p:spTree>
    <p:extLst>
      <p:ext uri="{BB962C8B-B14F-4D97-AF65-F5344CB8AC3E}">
        <p14:creationId xmlns:p14="http://schemas.microsoft.com/office/powerpoint/2010/main" val="227400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 a interní zdroje</a:t>
            </a:r>
          </a:p>
          <a:p>
            <a:pPr lvl="1" algn="ctr"/>
            <a:endParaRPr lang="cs-CZ" altLang="cs-CZ" sz="24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cs-CZ" altLang="cs-CZ" sz="24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Dotazování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Pozorování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/>
                <a:cs typeface="Times New Roman"/>
              </a:rPr>
              <a:t>Experiment</a:t>
            </a:r>
            <a:endParaRPr lang="cs-CZ" altLang="cs-CZ" sz="24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2592288" cy="507703"/>
          </a:xfrm>
        </p:spPr>
        <p:txBody>
          <a:bodyPr/>
          <a:lstStyle/>
          <a:p>
            <a:r>
              <a:rPr lang="cs-CZ"/>
              <a:t>Metody sběru dat </a:t>
            </a:r>
          </a:p>
        </p:txBody>
      </p:sp>
    </p:spTree>
    <p:extLst>
      <p:ext uri="{BB962C8B-B14F-4D97-AF65-F5344CB8AC3E}">
        <p14:creationId xmlns:p14="http://schemas.microsoft.com/office/powerpoint/2010/main" val="279926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7554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Pozorování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Skryté/zjevné</a:t>
            </a:r>
          </a:p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Dotazování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Dotazník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Rozhovor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</a:t>
            </a:r>
            <a:r>
              <a:rPr lang="cs-CZ" altLang="cs-CZ" sz="240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/>
                <a:cs typeface="Times New Roman"/>
              </a:rPr>
              <a:t>Přirozený/laboratorní</a:t>
            </a:r>
            <a:endParaRPr lang="cs-CZ" altLang="cs-CZ" sz="24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2592288" cy="507703"/>
          </a:xfrm>
        </p:spPr>
        <p:txBody>
          <a:bodyPr/>
          <a:lstStyle/>
          <a:p>
            <a:r>
              <a:rPr lang="cs-CZ"/>
              <a:t>Techniky sběru dat</a:t>
            </a:r>
          </a:p>
        </p:txBody>
      </p:sp>
    </p:spTree>
    <p:extLst>
      <p:ext uri="{BB962C8B-B14F-4D97-AF65-F5344CB8AC3E}">
        <p14:creationId xmlns:p14="http://schemas.microsoft.com/office/powerpoint/2010/main" val="48902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4A9AAFB-365C-41F0-AAA0-A39885AD0D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00" b="5267"/>
          <a:stretch/>
        </p:blipFill>
        <p:spPr>
          <a:xfrm>
            <a:off x="1259632" y="53496"/>
            <a:ext cx="6840760" cy="503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80653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192</Words>
  <Application>Microsoft Macintosh PowerPoint</Application>
  <PresentationFormat>Předvádění na obrazovce (16:9)</PresentationFormat>
  <Paragraphs>67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SLU</vt:lpstr>
      <vt:lpstr>Analýza spotřebních trhů</vt:lpstr>
      <vt:lpstr>Obsah</vt:lpstr>
      <vt:lpstr>Vyhodnocení SWOTky</vt:lpstr>
      <vt:lpstr>Kvalitativní vs kvantitativní výzkum</vt:lpstr>
      <vt:lpstr>Kvalitativní vs kvantitativní výzkum</vt:lpstr>
      <vt:lpstr>Typy dat</vt:lpstr>
      <vt:lpstr>Metody sběru dat </vt:lpstr>
      <vt:lpstr>Techniky sběru dat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Kvíčala</cp:lastModifiedBy>
  <cp:revision>3</cp:revision>
  <dcterms:created xsi:type="dcterms:W3CDTF">2016-07-06T15:42:34Z</dcterms:created>
  <dcterms:modified xsi:type="dcterms:W3CDTF">2021-11-02T19:45:20Z</dcterms:modified>
</cp:coreProperties>
</file>