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8" r:id="rId4"/>
    <p:sldId id="269" r:id="rId5"/>
    <p:sldId id="264" r:id="rId6"/>
    <p:sldId id="275" r:id="rId7"/>
    <p:sldId id="276" r:id="rId8"/>
    <p:sldId id="267" r:id="rId9"/>
    <p:sldId id="277" r:id="rId1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06.10.2021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58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04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29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– potřeba a přání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seminář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Ondřej Mikšík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altLang="cs-CZ" sz="90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.10.2021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Potřeba a přání</a:t>
            </a:r>
          </a:p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Praktický příklad</a:t>
            </a:r>
          </a:p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 ve dvojicích</a:t>
            </a:r>
          </a:p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Diskuse</a:t>
            </a:r>
          </a:p>
          <a:p>
            <a:pPr marL="0" indent="0">
              <a:lnSpc>
                <a:spcPct val="150000"/>
              </a:lnSpc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Utvořte skupiny po 4</a:t>
            </a:r>
          </a:p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Každá skupina dostane 3 pojmy</a:t>
            </a:r>
          </a:p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Vyberte si 2 pojmy</a:t>
            </a:r>
          </a:p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Musíte ve 2 minutách ostatním skupinám tyto pojmy vysvětlit</a:t>
            </a:r>
          </a:p>
          <a:p>
            <a:pPr marL="0" indent="0">
              <a:lnSpc>
                <a:spcPct val="150000"/>
              </a:lnSpc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Rozcvička</a:t>
            </a:r>
          </a:p>
        </p:txBody>
      </p:sp>
    </p:spTree>
    <p:extLst>
      <p:ext uri="{BB962C8B-B14F-4D97-AF65-F5344CB8AC3E}">
        <p14:creationId xmlns:p14="http://schemas.microsoft.com/office/powerpoint/2010/main" val="404109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Opakování z minula – co je potřeba a co je přání</a:t>
            </a:r>
          </a:p>
          <a:p>
            <a:pPr algn="ctr"/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Uveďte příklady</a:t>
            </a:r>
          </a:p>
          <a:p>
            <a:pPr algn="ctr"/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Potřeba – pociťovaný nedostatek</a:t>
            </a:r>
          </a:p>
          <a:p>
            <a:pPr algn="ctr"/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Přání – způsob, jak uspokojím potřebu</a:t>
            </a:r>
          </a:p>
          <a:p>
            <a:pPr algn="ctr"/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Hlad – pizza</a:t>
            </a:r>
          </a:p>
          <a:p>
            <a:pPr algn="ctr"/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Potřeba naučit se anglicky – kurz angličtiny</a:t>
            </a: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Potřeba a přání</a:t>
            </a:r>
          </a:p>
        </p:txBody>
      </p:sp>
    </p:spTree>
    <p:extLst>
      <p:ext uri="{BB962C8B-B14F-4D97-AF65-F5344CB8AC3E}">
        <p14:creationId xmlns:p14="http://schemas.microsoft.com/office/powerpoint/2010/main" val="413764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469" y="3094523"/>
            <a:ext cx="34575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229" y="3347058"/>
            <a:ext cx="2521359" cy="1688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ovéPole 2"/>
          <p:cNvSpPr txBox="1"/>
          <p:nvPr/>
        </p:nvSpPr>
        <p:spPr>
          <a:xfrm>
            <a:off x="131142" y="219891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307871"/>
                </a:solidFill>
              </a:rPr>
              <a:t>Určete POTŘEBU – PŘÁNÍ – POPTÁVKU zeleného čaje</a:t>
            </a:r>
            <a:endParaRPr lang="en-GB" sz="2400" dirty="0">
              <a:solidFill>
                <a:srgbClr val="30787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677277"/>
            <a:ext cx="1936254" cy="143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3" y="139932"/>
            <a:ext cx="1947274" cy="145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2818068"/>
            <a:ext cx="1409700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9574" y="795853"/>
            <a:ext cx="1212355" cy="1231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0024" y="798804"/>
            <a:ext cx="1122561" cy="1225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4" y="3200262"/>
            <a:ext cx="1800200" cy="184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3103" y="54694"/>
            <a:ext cx="1524000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67544" y="118608"/>
            <a:ext cx="8316416" cy="506413"/>
          </a:xfrm>
          <a:prstGeom prst="rect">
            <a:avLst/>
          </a:prstGeom>
        </p:spPr>
        <p:txBody>
          <a:bodyPr/>
          <a:lstStyle/>
          <a:p>
            <a:r>
              <a:rPr lang="cs-CZ" sz="2800" dirty="0">
                <a:solidFill>
                  <a:srgbClr val="307871"/>
                </a:solidFill>
              </a:rPr>
              <a:t>PRAKTICKÝ PŘÍKLAD - ČAJ</a:t>
            </a:r>
            <a:endParaRPr lang="en-GB" sz="2800" dirty="0">
              <a:solidFill>
                <a:srgbClr val="307871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2655" y="2080308"/>
            <a:ext cx="1150091" cy="101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492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98757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307871"/>
                </a:solidFill>
              </a:rPr>
              <a:t>Určete POTŘEBU – PŘÁNÍ – POPTÁVKU kosmetiky</a:t>
            </a:r>
            <a:endParaRPr lang="en-GB" sz="2400" dirty="0">
              <a:solidFill>
                <a:srgbClr val="30787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67544" y="118608"/>
            <a:ext cx="8316416" cy="506413"/>
          </a:xfrm>
          <a:prstGeom prst="rect">
            <a:avLst/>
          </a:prstGeom>
        </p:spPr>
        <p:txBody>
          <a:bodyPr/>
          <a:lstStyle/>
          <a:p>
            <a:r>
              <a:rPr lang="cs-CZ" sz="2800" dirty="0">
                <a:solidFill>
                  <a:srgbClr val="307871"/>
                </a:solidFill>
              </a:rPr>
              <a:t>PRAKTICKÝ PŘÍKLAD - kosmetika</a:t>
            </a:r>
            <a:endParaRPr lang="en-GB" sz="2800" dirty="0">
              <a:solidFill>
                <a:srgbClr val="307871"/>
              </a:solidFill>
            </a:endParaRPr>
          </a:p>
        </p:txBody>
      </p:sp>
      <p:pic>
        <p:nvPicPr>
          <p:cNvPr id="5" name="Obrázek 4" descr="Obsah obrázku hygienické potřeby, interiér&#10;&#10;Popis byl vytvořen automaticky">
            <a:extLst>
              <a:ext uri="{FF2B5EF4-FFF2-40B4-BE49-F238E27FC236}">
                <a16:creationId xmlns:a16="http://schemas.microsoft.com/office/drawing/2014/main" id="{B6E37FDC-5979-7E41-B7BC-EFF467D5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55726"/>
            <a:ext cx="2512774" cy="2355726"/>
          </a:xfrm>
          <a:prstGeom prst="rect">
            <a:avLst/>
          </a:prstGeom>
        </p:spPr>
      </p:pic>
      <p:pic>
        <p:nvPicPr>
          <p:cNvPr id="8" name="Obrázek 7" descr="Obsah obrázku text, hygienické potřeby&#10;&#10;Popis byl vytvořen automaticky">
            <a:extLst>
              <a:ext uri="{FF2B5EF4-FFF2-40B4-BE49-F238E27FC236}">
                <a16:creationId xmlns:a16="http://schemas.microsoft.com/office/drawing/2014/main" id="{72E4FCA8-F1BE-3A4B-9A09-46E6AB0B3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83718"/>
            <a:ext cx="3140968" cy="2355726"/>
          </a:xfrm>
          <a:prstGeom prst="rect">
            <a:avLst/>
          </a:prstGeom>
        </p:spPr>
      </p:pic>
      <p:pic>
        <p:nvPicPr>
          <p:cNvPr id="10" name="Obrázek 9" descr="Obsah obrázku text, hygienické potřeby, kosmetické&#10;&#10;Popis byl vytvořen automaticky">
            <a:extLst>
              <a:ext uri="{FF2B5EF4-FFF2-40B4-BE49-F238E27FC236}">
                <a16:creationId xmlns:a16="http://schemas.microsoft.com/office/drawing/2014/main" id="{7DD6C782-FC84-1047-9BA1-14397D3E7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84" y="2189701"/>
            <a:ext cx="2283718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7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964" y="145659"/>
            <a:ext cx="6433275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Cvičení POTŘEBA – PŘÁNÍ </a:t>
            </a:r>
            <a:r>
              <a:rPr lang="cs-CZ" dirty="0">
                <a:solidFill>
                  <a:srgbClr val="FF0000"/>
                </a:solidFill>
              </a:rPr>
              <a:t>PODEPSAT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915566"/>
            <a:ext cx="5904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307871"/>
                </a:solidFill>
              </a:rPr>
              <a:t>Postup: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307871"/>
                </a:solidFill>
              </a:rPr>
              <a:t>Vyplňte jednu potřebu a jedno přání na svou A4.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307871"/>
                </a:solidFill>
              </a:rPr>
              <a:t>Prohoďte si své papíry s kolegou a vyplňte tři řešení a tři důvody pro to, co jste dostali od kolegy.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307871"/>
                </a:solidFill>
              </a:rPr>
              <a:t>Jaká 3 přání plynou z potřeby?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307871"/>
                </a:solidFill>
              </a:rPr>
              <a:t>Jaké 3 potřeby splním přáním?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FF0000"/>
                </a:solidFill>
              </a:rPr>
              <a:t>Co budete poptávat pro daná přání?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55576" y="3391216"/>
            <a:ext cx="15841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Příklad řešení: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2FDEB9F-0695-4EC5-9A2D-7A71D19F381B}"/>
              </a:ext>
            </a:extLst>
          </p:cNvPr>
          <p:cNvSpPr/>
          <p:nvPr/>
        </p:nvSpPr>
        <p:spPr>
          <a:xfrm>
            <a:off x="4644008" y="2518495"/>
            <a:ext cx="165618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Potřebuji se naučit německy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18C27C6-7552-4B3E-84AF-5213B7D920AD}"/>
              </a:ext>
            </a:extLst>
          </p:cNvPr>
          <p:cNvSpPr/>
          <p:nvPr/>
        </p:nvSpPr>
        <p:spPr>
          <a:xfrm>
            <a:off x="7136716" y="3402946"/>
            <a:ext cx="1656184" cy="824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Najdu si soukromého lektora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327EABF-C6C6-4099-9EB2-EE1EF45D8853}"/>
              </a:ext>
            </a:extLst>
          </p:cNvPr>
          <p:cNvSpPr/>
          <p:nvPr/>
        </p:nvSpPr>
        <p:spPr>
          <a:xfrm>
            <a:off x="7164288" y="2473199"/>
            <a:ext cx="165618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Seženu si učebnici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C129FBA-E2D3-430C-AC5E-0578A1358D07}"/>
              </a:ext>
            </a:extLst>
          </p:cNvPr>
          <p:cNvSpPr/>
          <p:nvPr/>
        </p:nvSpPr>
        <p:spPr>
          <a:xfrm>
            <a:off x="7164288" y="1540731"/>
            <a:ext cx="165618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Přihlásím se na kurz němčiny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7DB293D-B675-4602-9C11-4A6CAAF6D038}"/>
              </a:ext>
            </a:extLst>
          </p:cNvPr>
          <p:cNvCxnSpPr>
            <a:stCxn id="6" idx="3"/>
          </p:cNvCxnSpPr>
          <p:nvPr/>
        </p:nvCxnSpPr>
        <p:spPr>
          <a:xfrm>
            <a:off x="6300192" y="2842530"/>
            <a:ext cx="8365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EC37DD88-83A0-46C2-8E01-1041ED754727}"/>
              </a:ext>
            </a:extLst>
          </p:cNvPr>
          <p:cNvCxnSpPr>
            <a:stCxn id="6" idx="3"/>
            <a:endCxn id="9" idx="1"/>
          </p:cNvCxnSpPr>
          <p:nvPr/>
        </p:nvCxnSpPr>
        <p:spPr>
          <a:xfrm flipV="1">
            <a:off x="6300192" y="1864767"/>
            <a:ext cx="864096" cy="9777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4C8FAD98-41EB-4D56-80B5-F80147C41053}"/>
              </a:ext>
            </a:extLst>
          </p:cNvPr>
          <p:cNvCxnSpPr>
            <a:stCxn id="6" idx="3"/>
          </p:cNvCxnSpPr>
          <p:nvPr/>
        </p:nvCxnSpPr>
        <p:spPr>
          <a:xfrm>
            <a:off x="6300192" y="2842531"/>
            <a:ext cx="836524" cy="10973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519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endParaRPr lang="cs-CZ" sz="3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Souhlasíte se svými kolegy?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Diskuse</a:t>
            </a:r>
          </a:p>
        </p:txBody>
      </p:sp>
    </p:spTree>
    <p:extLst>
      <p:ext uri="{BB962C8B-B14F-4D97-AF65-F5344CB8AC3E}">
        <p14:creationId xmlns:p14="http://schemas.microsoft.com/office/powerpoint/2010/main" val="265683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očka, vsedě, savci&#10;&#10;Popis byl vytvořen automaticky">
            <a:extLst>
              <a:ext uri="{FF2B5EF4-FFF2-40B4-BE49-F238E27FC236}">
                <a16:creationId xmlns:a16="http://schemas.microsoft.com/office/drawing/2014/main" id="{CB9FC58C-C0C7-494B-9F2A-586C31C9B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4320480" cy="57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4002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198</Words>
  <Application>Microsoft Office PowerPoint</Application>
  <PresentationFormat>Předvádění na obrazovce (16:9)</PresentationFormat>
  <Paragraphs>50</Paragraphs>
  <Slides>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SLU</vt:lpstr>
      <vt:lpstr>Marketing – potřeba a přání</vt:lpstr>
      <vt:lpstr>Obsah</vt:lpstr>
      <vt:lpstr>Rozcvička</vt:lpstr>
      <vt:lpstr>Potřeba a přání</vt:lpstr>
      <vt:lpstr>PRAKTICKÝ PŘÍKLAD - ČAJ</vt:lpstr>
      <vt:lpstr>PRAKTICKÝ PŘÍKLAD - kosmetika</vt:lpstr>
      <vt:lpstr>Cvičení POTŘEBA – PŘÁNÍ PODEPSAT</vt:lpstr>
      <vt:lpstr>Diskuse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student</cp:lastModifiedBy>
  <cp:revision>48</cp:revision>
  <dcterms:created xsi:type="dcterms:W3CDTF">2016-07-06T15:42:34Z</dcterms:created>
  <dcterms:modified xsi:type="dcterms:W3CDTF">2021-10-06T11:43:25Z</dcterms:modified>
</cp:coreProperties>
</file>