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8" r:id="rId2"/>
    <p:sldId id="263" r:id="rId3"/>
    <p:sldId id="315" r:id="rId4"/>
    <p:sldId id="339" r:id="rId5"/>
    <p:sldId id="334" r:id="rId6"/>
    <p:sldId id="337" r:id="rId7"/>
    <p:sldId id="338" r:id="rId8"/>
    <p:sldId id="336" r:id="rId9"/>
    <p:sldId id="340" r:id="rId10"/>
    <p:sldId id="335" r:id="rId11"/>
    <p:sldId id="333" r:id="rId12"/>
    <p:sldId id="332" r:id="rId13"/>
    <p:sldId id="331" r:id="rId14"/>
    <p:sldId id="341" r:id="rId15"/>
    <p:sldId id="330" r:id="rId16"/>
    <p:sldId id="329" r:id="rId17"/>
    <p:sldId id="328" r:id="rId18"/>
    <p:sldId id="342" r:id="rId19"/>
    <p:sldId id="327" r:id="rId20"/>
    <p:sldId id="324" r:id="rId21"/>
    <p:sldId id="326" r:id="rId22"/>
    <p:sldId id="325" r:id="rId23"/>
    <p:sldId id="323" r:id="rId24"/>
    <p:sldId id="322" r:id="rId25"/>
    <p:sldId id="321" r:id="rId26"/>
    <p:sldId id="28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02" autoAdjust="0"/>
  </p:normalViewPr>
  <p:slideViewPr>
    <p:cSldViewPr snapToGrid="0">
      <p:cViewPr varScale="1">
        <p:scale>
          <a:sx n="106" d="100"/>
          <a:sy n="106" d="100"/>
        </p:scale>
        <p:origin x="7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23E2F-2434-4F93-8083-A2224DE1B615}" type="doc">
      <dgm:prSet loTypeId="urn:microsoft.com/office/officeart/2005/8/layout/orgChart1" loCatId="hierarchy" qsTypeId="urn:microsoft.com/office/officeart/2005/8/quickstyle/simple1" qsCatId="simple" csTypeId="urn:microsoft.com/office/officeart/2005/8/colors/accent1_2" csCatId="accent1" phldr="1"/>
      <dgm:spPr/>
    </dgm:pt>
    <dgm:pt modelId="{0E6CE803-55CB-4B5D-ADE3-1B3DB7A5D0DC}">
      <dgm:prSet/>
      <dgm:spPr>
        <a:noFill/>
        <a:ln>
          <a:solidFill>
            <a:schemeClr val="tx1"/>
          </a:solidFill>
        </a:ln>
      </dgm:spPr>
      <dgm:t>
        <a:bodyPr/>
        <a:lstStyle/>
        <a:p>
          <a:pPr marR="0" algn="ctr" rtl="0"/>
          <a:r>
            <a:rPr lang="cs-CZ" baseline="0">
              <a:solidFill>
                <a:schemeClr val="tx1"/>
              </a:solidFill>
              <a:latin typeface="Calibri"/>
            </a:rPr>
            <a:t>Hospodářské </a:t>
          </a:r>
        </a:p>
        <a:p>
          <a:pPr marR="0" algn="ctr" rtl="0"/>
          <a:r>
            <a:rPr lang="cs-CZ" baseline="0">
              <a:solidFill>
                <a:schemeClr val="tx1"/>
              </a:solidFill>
              <a:latin typeface="Calibri"/>
            </a:rPr>
            <a:t>procesy</a:t>
          </a:r>
          <a:endParaRPr lang="cs-CZ">
            <a:solidFill>
              <a:schemeClr val="tx1"/>
            </a:solidFill>
          </a:endParaRPr>
        </a:p>
      </dgm:t>
    </dgm:pt>
    <dgm:pt modelId="{0EF8B9DD-57AD-4F6B-AAB6-CA6AF1DD3ABD}" type="parTrans" cxnId="{2E79A51C-6933-479F-8600-AC032501FCE2}">
      <dgm:prSet/>
      <dgm:spPr/>
      <dgm:t>
        <a:bodyPr/>
        <a:lstStyle/>
        <a:p>
          <a:endParaRPr lang="cs-CZ">
            <a:solidFill>
              <a:schemeClr val="tx1"/>
            </a:solidFill>
          </a:endParaRPr>
        </a:p>
      </dgm:t>
    </dgm:pt>
    <dgm:pt modelId="{65156461-EC4F-4D13-9ABE-920B2DA63806}" type="sibTrans" cxnId="{2E79A51C-6933-479F-8600-AC032501FCE2}">
      <dgm:prSet/>
      <dgm:spPr/>
      <dgm:t>
        <a:bodyPr/>
        <a:lstStyle/>
        <a:p>
          <a:endParaRPr lang="cs-CZ">
            <a:solidFill>
              <a:schemeClr val="tx1"/>
            </a:solidFill>
          </a:endParaRPr>
        </a:p>
      </dgm:t>
    </dgm:pt>
    <dgm:pt modelId="{FBBF142E-A855-418D-B059-71FF9BD3780E}">
      <dgm:prSet/>
      <dgm:spPr>
        <a:noFill/>
        <a:ln>
          <a:solidFill>
            <a:schemeClr val="tx1"/>
          </a:solidFill>
        </a:ln>
      </dgm:spPr>
      <dgm:t>
        <a:bodyPr/>
        <a:lstStyle/>
        <a:p>
          <a:pPr marR="0" algn="ctr" rtl="0"/>
          <a:r>
            <a:rPr lang="cs-CZ" baseline="0">
              <a:solidFill>
                <a:schemeClr val="tx1"/>
              </a:solidFill>
              <a:latin typeface="Calibri"/>
            </a:rPr>
            <a:t>Procesy minulé, </a:t>
          </a:r>
        </a:p>
        <a:p>
          <a:pPr marR="0" algn="ctr" rtl="0"/>
          <a:r>
            <a:rPr lang="cs-CZ" baseline="0">
              <a:solidFill>
                <a:schemeClr val="tx1"/>
              </a:solidFill>
              <a:latin typeface="Calibri"/>
            </a:rPr>
            <a:t>resp. současné</a:t>
          </a:r>
          <a:endParaRPr lang="cs-CZ">
            <a:solidFill>
              <a:schemeClr val="tx1"/>
            </a:solidFill>
          </a:endParaRPr>
        </a:p>
      </dgm:t>
    </dgm:pt>
    <dgm:pt modelId="{A43A4498-5A83-414B-96E7-1573936DB518}" type="parTrans" cxnId="{71B1BB00-AEE9-42F8-802D-6176DCE39124}">
      <dgm:prSet/>
      <dgm:spPr>
        <a:ln w="9525">
          <a:solidFill>
            <a:schemeClr val="tx1"/>
          </a:solidFill>
        </a:ln>
      </dgm:spPr>
      <dgm:t>
        <a:bodyPr/>
        <a:lstStyle/>
        <a:p>
          <a:endParaRPr lang="cs-CZ">
            <a:solidFill>
              <a:schemeClr val="tx1"/>
            </a:solidFill>
          </a:endParaRPr>
        </a:p>
      </dgm:t>
    </dgm:pt>
    <dgm:pt modelId="{A5E2BEFA-04DC-4E6E-8F46-26F570F26542}" type="sibTrans" cxnId="{71B1BB00-AEE9-42F8-802D-6176DCE39124}">
      <dgm:prSet/>
      <dgm:spPr/>
      <dgm:t>
        <a:bodyPr/>
        <a:lstStyle/>
        <a:p>
          <a:endParaRPr lang="cs-CZ">
            <a:solidFill>
              <a:schemeClr val="tx1"/>
            </a:solidFill>
          </a:endParaRPr>
        </a:p>
      </dgm:t>
    </dgm:pt>
    <dgm:pt modelId="{A4D6C825-625D-4A8D-80AD-A4378D6D5576}">
      <dgm:prSet/>
      <dgm:spPr>
        <a:noFill/>
        <a:ln>
          <a:solidFill>
            <a:schemeClr val="tx1"/>
          </a:solidFill>
        </a:ln>
      </dgm:spPr>
      <dgm:t>
        <a:bodyPr/>
        <a:lstStyle/>
        <a:p>
          <a:pPr marR="0" algn="ctr" rtl="0"/>
          <a:r>
            <a:rPr lang="cs-CZ" baseline="0">
              <a:solidFill>
                <a:schemeClr val="tx1"/>
              </a:solidFill>
              <a:latin typeface="Calibri"/>
            </a:rPr>
            <a:t>Informace </a:t>
          </a:r>
          <a:endParaRPr lang="cs-CZ" baseline="0">
            <a:solidFill>
              <a:schemeClr val="tx1"/>
            </a:solidFill>
            <a:latin typeface="Times New Roman"/>
          </a:endParaRPr>
        </a:p>
        <a:p>
          <a:pPr marR="0" algn="ctr" rtl="0"/>
          <a:r>
            <a:rPr lang="cs-CZ" baseline="0">
              <a:solidFill>
                <a:schemeClr val="tx1"/>
              </a:solidFill>
              <a:latin typeface="Calibri"/>
            </a:rPr>
            <a:t>poznávací</a:t>
          </a:r>
          <a:endParaRPr lang="cs-CZ">
            <a:solidFill>
              <a:schemeClr val="tx1"/>
            </a:solidFill>
          </a:endParaRPr>
        </a:p>
      </dgm:t>
    </dgm:pt>
    <dgm:pt modelId="{1E5DFF55-97ED-416E-9BF0-5DD765EBA58A}" type="parTrans" cxnId="{61EB65A5-D732-4908-8777-88000052E157}">
      <dgm:prSet/>
      <dgm:spPr>
        <a:ln w="9525">
          <a:solidFill>
            <a:schemeClr val="tx1"/>
          </a:solidFill>
        </a:ln>
      </dgm:spPr>
      <dgm:t>
        <a:bodyPr/>
        <a:lstStyle/>
        <a:p>
          <a:endParaRPr lang="cs-CZ">
            <a:solidFill>
              <a:schemeClr val="tx1"/>
            </a:solidFill>
          </a:endParaRPr>
        </a:p>
      </dgm:t>
    </dgm:pt>
    <dgm:pt modelId="{06074FDC-E7AB-420D-8A13-D5D591758AFF}" type="sibTrans" cxnId="{61EB65A5-D732-4908-8777-88000052E157}">
      <dgm:prSet/>
      <dgm:spPr/>
      <dgm:t>
        <a:bodyPr/>
        <a:lstStyle/>
        <a:p>
          <a:endParaRPr lang="cs-CZ">
            <a:solidFill>
              <a:schemeClr val="tx1"/>
            </a:solidFill>
          </a:endParaRPr>
        </a:p>
      </dgm:t>
    </dgm:pt>
    <dgm:pt modelId="{C63850BE-11C7-49C6-ABA1-88A9089062F1}">
      <dgm:prSet/>
      <dgm:spPr>
        <a:noFill/>
        <a:ln>
          <a:solidFill>
            <a:schemeClr val="tx1"/>
          </a:solidFill>
        </a:ln>
      </dgm:spPr>
      <dgm:t>
        <a:bodyPr/>
        <a:lstStyle/>
        <a:p>
          <a:pPr marR="0" algn="ctr" rtl="0"/>
          <a:r>
            <a:rPr lang="cs-CZ" baseline="0">
              <a:solidFill>
                <a:schemeClr val="tx1"/>
              </a:solidFill>
              <a:latin typeface="Calibri"/>
            </a:rPr>
            <a:t>Účetnictví</a:t>
          </a:r>
          <a:endParaRPr lang="cs-CZ">
            <a:solidFill>
              <a:schemeClr val="tx1"/>
            </a:solidFill>
          </a:endParaRPr>
        </a:p>
      </dgm:t>
    </dgm:pt>
    <dgm:pt modelId="{14B3F394-D321-41FB-A5AC-DFCF7125E01A}" type="parTrans" cxnId="{539604FE-93D4-4909-9CB6-80D39F9C79B3}">
      <dgm:prSet/>
      <dgm:spPr>
        <a:ln w="9525">
          <a:solidFill>
            <a:schemeClr val="tx1"/>
          </a:solidFill>
        </a:ln>
      </dgm:spPr>
      <dgm:t>
        <a:bodyPr/>
        <a:lstStyle/>
        <a:p>
          <a:endParaRPr lang="cs-CZ">
            <a:solidFill>
              <a:schemeClr val="tx1"/>
            </a:solidFill>
          </a:endParaRPr>
        </a:p>
      </dgm:t>
    </dgm:pt>
    <dgm:pt modelId="{DB034377-DB69-4B33-B646-C97EF4F97AD1}" type="sibTrans" cxnId="{539604FE-93D4-4909-9CB6-80D39F9C79B3}">
      <dgm:prSet/>
      <dgm:spPr/>
      <dgm:t>
        <a:bodyPr/>
        <a:lstStyle/>
        <a:p>
          <a:endParaRPr lang="cs-CZ">
            <a:solidFill>
              <a:schemeClr val="tx1"/>
            </a:solidFill>
          </a:endParaRPr>
        </a:p>
      </dgm:t>
    </dgm:pt>
    <dgm:pt modelId="{E69086C7-E0E1-4E08-B846-1CD874591C25}">
      <dgm:prSet/>
      <dgm:spPr>
        <a:noFill/>
        <a:ln>
          <a:solidFill>
            <a:schemeClr val="tx1"/>
          </a:solidFill>
        </a:ln>
      </dgm:spPr>
      <dgm:t>
        <a:bodyPr/>
        <a:lstStyle/>
        <a:p>
          <a:pPr marR="0" algn="ctr" rtl="0"/>
          <a:r>
            <a:rPr lang="cs-CZ" baseline="0">
              <a:solidFill>
                <a:schemeClr val="tx1"/>
              </a:solidFill>
              <a:latin typeface="Calibri"/>
            </a:rPr>
            <a:t>Statistika</a:t>
          </a:r>
          <a:endParaRPr lang="cs-CZ">
            <a:solidFill>
              <a:schemeClr val="tx1"/>
            </a:solidFill>
          </a:endParaRPr>
        </a:p>
      </dgm:t>
    </dgm:pt>
    <dgm:pt modelId="{56C71772-AB46-418B-8473-4B73FF2B5F89}" type="parTrans" cxnId="{11EB222A-23F7-45D8-AF49-E7F254B459B7}">
      <dgm:prSet/>
      <dgm:spPr>
        <a:ln w="9525">
          <a:solidFill>
            <a:schemeClr val="tx1"/>
          </a:solidFill>
        </a:ln>
      </dgm:spPr>
      <dgm:t>
        <a:bodyPr/>
        <a:lstStyle/>
        <a:p>
          <a:endParaRPr lang="cs-CZ">
            <a:solidFill>
              <a:schemeClr val="tx1"/>
            </a:solidFill>
          </a:endParaRPr>
        </a:p>
      </dgm:t>
    </dgm:pt>
    <dgm:pt modelId="{C655ED6A-29A1-4ADC-9C08-427F57852CB9}" type="sibTrans" cxnId="{11EB222A-23F7-45D8-AF49-E7F254B459B7}">
      <dgm:prSet/>
      <dgm:spPr/>
      <dgm:t>
        <a:bodyPr/>
        <a:lstStyle/>
        <a:p>
          <a:endParaRPr lang="cs-CZ">
            <a:solidFill>
              <a:schemeClr val="tx1"/>
            </a:solidFill>
          </a:endParaRPr>
        </a:p>
      </dgm:t>
    </dgm:pt>
    <dgm:pt modelId="{9C07E079-C259-4F36-BF1A-D37BFDE5B2A8}">
      <dgm:prSet/>
      <dgm:spPr>
        <a:noFill/>
        <a:ln>
          <a:solidFill>
            <a:schemeClr val="tx1"/>
          </a:solidFill>
        </a:ln>
      </dgm:spPr>
      <dgm:t>
        <a:bodyPr/>
        <a:lstStyle/>
        <a:p>
          <a:pPr marR="0" algn="ctr" rtl="0"/>
          <a:r>
            <a:rPr lang="cs-CZ" baseline="0">
              <a:solidFill>
                <a:schemeClr val="tx1"/>
              </a:solidFill>
              <a:latin typeface="Calibri"/>
            </a:rPr>
            <a:t>Operativní evidence</a:t>
          </a:r>
          <a:endParaRPr lang="cs-CZ">
            <a:solidFill>
              <a:schemeClr val="tx1"/>
            </a:solidFill>
          </a:endParaRPr>
        </a:p>
      </dgm:t>
    </dgm:pt>
    <dgm:pt modelId="{F692862D-834B-41BF-A32F-864516A9AAB8}" type="parTrans" cxnId="{0DEB138C-3CB6-464D-AC03-7F067CFA3671}">
      <dgm:prSet/>
      <dgm:spPr>
        <a:ln w="9525">
          <a:solidFill>
            <a:schemeClr val="tx1"/>
          </a:solidFill>
        </a:ln>
      </dgm:spPr>
      <dgm:t>
        <a:bodyPr/>
        <a:lstStyle/>
        <a:p>
          <a:endParaRPr lang="cs-CZ">
            <a:solidFill>
              <a:schemeClr val="tx1"/>
            </a:solidFill>
          </a:endParaRPr>
        </a:p>
      </dgm:t>
    </dgm:pt>
    <dgm:pt modelId="{619FA29E-091C-4086-8C7B-8F00A2435F20}" type="sibTrans" cxnId="{0DEB138C-3CB6-464D-AC03-7F067CFA3671}">
      <dgm:prSet/>
      <dgm:spPr/>
      <dgm:t>
        <a:bodyPr/>
        <a:lstStyle/>
        <a:p>
          <a:endParaRPr lang="cs-CZ">
            <a:solidFill>
              <a:schemeClr val="tx1"/>
            </a:solidFill>
          </a:endParaRPr>
        </a:p>
      </dgm:t>
    </dgm:pt>
    <dgm:pt modelId="{7B320307-162C-4DCC-9EB7-1FB6483BA008}">
      <dgm:prSet/>
      <dgm:spPr>
        <a:noFill/>
        <a:ln>
          <a:solidFill>
            <a:schemeClr val="tx1"/>
          </a:solidFill>
        </a:ln>
      </dgm:spPr>
      <dgm:t>
        <a:bodyPr/>
        <a:lstStyle/>
        <a:p>
          <a:pPr marR="0" algn="ctr" rtl="0"/>
          <a:r>
            <a:rPr lang="cs-CZ" baseline="0">
              <a:solidFill>
                <a:schemeClr val="tx1"/>
              </a:solidFill>
              <a:latin typeface="Calibri"/>
            </a:rPr>
            <a:t>Procesy </a:t>
          </a:r>
        </a:p>
        <a:p>
          <a:pPr marR="0" algn="ctr" rtl="0"/>
          <a:r>
            <a:rPr lang="cs-CZ" baseline="0">
              <a:solidFill>
                <a:schemeClr val="tx1"/>
              </a:solidFill>
              <a:latin typeface="Calibri"/>
            </a:rPr>
            <a:t>budoucí</a:t>
          </a:r>
          <a:endParaRPr lang="cs-CZ">
            <a:solidFill>
              <a:schemeClr val="tx1"/>
            </a:solidFill>
          </a:endParaRPr>
        </a:p>
      </dgm:t>
    </dgm:pt>
    <dgm:pt modelId="{00DCC31A-36A2-47FB-981A-9AA8B58E764D}" type="parTrans" cxnId="{FA230DAC-BC02-407A-A62F-9D73449482FF}">
      <dgm:prSet/>
      <dgm:spPr>
        <a:ln w="9525">
          <a:solidFill>
            <a:schemeClr val="tx1"/>
          </a:solidFill>
        </a:ln>
      </dgm:spPr>
      <dgm:t>
        <a:bodyPr/>
        <a:lstStyle/>
        <a:p>
          <a:endParaRPr lang="cs-CZ">
            <a:solidFill>
              <a:schemeClr val="tx1"/>
            </a:solidFill>
          </a:endParaRPr>
        </a:p>
      </dgm:t>
    </dgm:pt>
    <dgm:pt modelId="{9C8151E3-A3E1-4346-8F9F-4EAE46BDBCD5}" type="sibTrans" cxnId="{FA230DAC-BC02-407A-A62F-9D73449482FF}">
      <dgm:prSet/>
      <dgm:spPr/>
      <dgm:t>
        <a:bodyPr/>
        <a:lstStyle/>
        <a:p>
          <a:endParaRPr lang="cs-CZ">
            <a:solidFill>
              <a:schemeClr val="tx1"/>
            </a:solidFill>
          </a:endParaRPr>
        </a:p>
      </dgm:t>
    </dgm:pt>
    <dgm:pt modelId="{FAF669BA-56ED-4058-8251-1ED3665005E8}">
      <dgm:prSet/>
      <dgm:spPr>
        <a:noFill/>
        <a:ln>
          <a:solidFill>
            <a:schemeClr val="tx1"/>
          </a:solidFill>
        </a:ln>
      </dgm:spPr>
      <dgm:t>
        <a:bodyPr/>
        <a:lstStyle/>
        <a:p>
          <a:pPr marR="0" algn="ctr" rtl="0"/>
          <a:r>
            <a:rPr lang="cs-CZ" baseline="0" dirty="0">
              <a:solidFill>
                <a:schemeClr val="tx1"/>
              </a:solidFill>
              <a:latin typeface="Calibri"/>
            </a:rPr>
            <a:t>Informace řídící </a:t>
          </a:r>
        </a:p>
        <a:p>
          <a:pPr marR="0" algn="ctr" rtl="0"/>
          <a:r>
            <a:rPr lang="cs-CZ" baseline="0" dirty="0">
              <a:solidFill>
                <a:schemeClr val="tx1"/>
              </a:solidFill>
              <a:latin typeface="Calibri"/>
            </a:rPr>
            <a:t>(rozhodovací)</a:t>
          </a:r>
          <a:endParaRPr lang="cs-CZ" dirty="0">
            <a:solidFill>
              <a:schemeClr val="tx1"/>
            </a:solidFill>
          </a:endParaRPr>
        </a:p>
      </dgm:t>
    </dgm:pt>
    <dgm:pt modelId="{27AA1AF8-B6D9-4A6C-B7D5-1A3081DC7269}" type="parTrans" cxnId="{76CDD665-10AE-47CB-BCC2-39B4C87A5542}">
      <dgm:prSet/>
      <dgm:spPr>
        <a:ln w="9525">
          <a:solidFill>
            <a:schemeClr val="tx1"/>
          </a:solidFill>
        </a:ln>
      </dgm:spPr>
      <dgm:t>
        <a:bodyPr/>
        <a:lstStyle/>
        <a:p>
          <a:endParaRPr lang="cs-CZ">
            <a:solidFill>
              <a:schemeClr val="tx1"/>
            </a:solidFill>
          </a:endParaRPr>
        </a:p>
      </dgm:t>
    </dgm:pt>
    <dgm:pt modelId="{D0A27D7D-ED55-44C9-86AD-6B46595C5240}" type="sibTrans" cxnId="{76CDD665-10AE-47CB-BCC2-39B4C87A5542}">
      <dgm:prSet/>
      <dgm:spPr/>
      <dgm:t>
        <a:bodyPr/>
        <a:lstStyle/>
        <a:p>
          <a:endParaRPr lang="cs-CZ">
            <a:solidFill>
              <a:schemeClr val="tx1"/>
            </a:solidFill>
          </a:endParaRPr>
        </a:p>
      </dgm:t>
    </dgm:pt>
    <dgm:pt modelId="{D604CA69-A9D9-421F-A3EA-36A247F99428}">
      <dgm:prSet/>
      <dgm:spPr>
        <a:noFill/>
        <a:ln>
          <a:solidFill>
            <a:schemeClr val="tx1"/>
          </a:solidFill>
        </a:ln>
      </dgm:spPr>
      <dgm:t>
        <a:bodyPr/>
        <a:lstStyle/>
        <a:p>
          <a:pPr marR="0" algn="ctr" rtl="0"/>
          <a:r>
            <a:rPr lang="cs-CZ" baseline="0" dirty="0">
              <a:solidFill>
                <a:schemeClr val="tx1"/>
              </a:solidFill>
              <a:highlight>
                <a:srgbClr val="FFFF00"/>
              </a:highlight>
              <a:latin typeface="Calibri"/>
            </a:rPr>
            <a:t>Kalkulace</a:t>
          </a:r>
          <a:endParaRPr lang="cs-CZ" dirty="0">
            <a:solidFill>
              <a:schemeClr val="tx1"/>
            </a:solidFill>
            <a:highlight>
              <a:srgbClr val="FFFF00"/>
            </a:highlight>
          </a:endParaRPr>
        </a:p>
      </dgm:t>
    </dgm:pt>
    <dgm:pt modelId="{5DEA92F0-6833-4993-8ABE-CCF0081DFF35}" type="parTrans" cxnId="{3CDA3D17-DCE5-4FC1-BC23-EDE934F4E623}">
      <dgm:prSet/>
      <dgm:spPr>
        <a:ln w="9525">
          <a:solidFill>
            <a:schemeClr val="tx1"/>
          </a:solidFill>
        </a:ln>
      </dgm:spPr>
      <dgm:t>
        <a:bodyPr/>
        <a:lstStyle/>
        <a:p>
          <a:endParaRPr lang="cs-CZ">
            <a:solidFill>
              <a:schemeClr val="tx1"/>
            </a:solidFill>
          </a:endParaRPr>
        </a:p>
      </dgm:t>
    </dgm:pt>
    <dgm:pt modelId="{B375A870-29C3-4D58-B383-EAFAB25535B0}" type="sibTrans" cxnId="{3CDA3D17-DCE5-4FC1-BC23-EDE934F4E623}">
      <dgm:prSet/>
      <dgm:spPr/>
      <dgm:t>
        <a:bodyPr/>
        <a:lstStyle/>
        <a:p>
          <a:endParaRPr lang="cs-CZ">
            <a:solidFill>
              <a:schemeClr val="tx1"/>
            </a:solidFill>
          </a:endParaRPr>
        </a:p>
      </dgm:t>
    </dgm:pt>
    <dgm:pt modelId="{7A7F554E-7A8F-4FA4-BEA4-03F45EEEDC54}">
      <dgm:prSet/>
      <dgm:spPr>
        <a:noFill/>
        <a:ln>
          <a:solidFill>
            <a:schemeClr val="tx1"/>
          </a:solidFill>
        </a:ln>
      </dgm:spPr>
      <dgm:t>
        <a:bodyPr/>
        <a:lstStyle/>
        <a:p>
          <a:pPr marR="0" algn="ctr" rtl="0"/>
          <a:r>
            <a:rPr lang="cs-CZ" baseline="0">
              <a:solidFill>
                <a:schemeClr val="tx1"/>
              </a:solidFill>
              <a:latin typeface="Calibri"/>
            </a:rPr>
            <a:t>Rozpočetnictví</a:t>
          </a:r>
          <a:endParaRPr lang="cs-CZ">
            <a:solidFill>
              <a:schemeClr val="tx1"/>
            </a:solidFill>
          </a:endParaRPr>
        </a:p>
      </dgm:t>
    </dgm:pt>
    <dgm:pt modelId="{84311839-F680-4BFD-A705-E03BF8AC05BC}" type="parTrans" cxnId="{C413161E-B312-4DFA-A9BA-2E7E430D854D}">
      <dgm:prSet/>
      <dgm:spPr>
        <a:ln w="9525">
          <a:solidFill>
            <a:schemeClr val="tx1"/>
          </a:solidFill>
        </a:ln>
      </dgm:spPr>
      <dgm:t>
        <a:bodyPr/>
        <a:lstStyle/>
        <a:p>
          <a:endParaRPr lang="cs-CZ">
            <a:solidFill>
              <a:schemeClr val="tx1"/>
            </a:solidFill>
          </a:endParaRPr>
        </a:p>
      </dgm:t>
    </dgm:pt>
    <dgm:pt modelId="{1BCBD366-FFC3-479F-AB32-C69AEAA7CCE5}" type="sibTrans" cxnId="{C413161E-B312-4DFA-A9BA-2E7E430D854D}">
      <dgm:prSet/>
      <dgm:spPr/>
      <dgm:t>
        <a:bodyPr/>
        <a:lstStyle/>
        <a:p>
          <a:endParaRPr lang="cs-CZ">
            <a:solidFill>
              <a:schemeClr val="tx1"/>
            </a:solidFill>
          </a:endParaRPr>
        </a:p>
      </dgm:t>
    </dgm:pt>
    <dgm:pt modelId="{2CA5CB3D-8562-4CB5-93EE-2C53E8B6E3B2}" type="pres">
      <dgm:prSet presAssocID="{56523E2F-2434-4F93-8083-A2224DE1B615}" presName="hierChild1" presStyleCnt="0">
        <dgm:presLayoutVars>
          <dgm:orgChart val="1"/>
          <dgm:chPref val="1"/>
          <dgm:dir/>
          <dgm:animOne val="branch"/>
          <dgm:animLvl val="lvl"/>
          <dgm:resizeHandles/>
        </dgm:presLayoutVars>
      </dgm:prSet>
      <dgm:spPr/>
    </dgm:pt>
    <dgm:pt modelId="{CE7CF662-52F0-42B0-81D1-B171EC9523FB}" type="pres">
      <dgm:prSet presAssocID="{0E6CE803-55CB-4B5D-ADE3-1B3DB7A5D0DC}" presName="hierRoot1" presStyleCnt="0">
        <dgm:presLayoutVars>
          <dgm:hierBranch/>
        </dgm:presLayoutVars>
      </dgm:prSet>
      <dgm:spPr/>
    </dgm:pt>
    <dgm:pt modelId="{EE212579-880D-46C8-8AB4-A59B04537B52}" type="pres">
      <dgm:prSet presAssocID="{0E6CE803-55CB-4B5D-ADE3-1B3DB7A5D0DC}" presName="rootComposite1" presStyleCnt="0"/>
      <dgm:spPr/>
    </dgm:pt>
    <dgm:pt modelId="{02825E09-022F-45F5-B729-35C97030C0D2}" type="pres">
      <dgm:prSet presAssocID="{0E6CE803-55CB-4B5D-ADE3-1B3DB7A5D0DC}" presName="rootText1" presStyleLbl="node0" presStyleIdx="0" presStyleCnt="1">
        <dgm:presLayoutVars>
          <dgm:chPref val="3"/>
        </dgm:presLayoutVars>
      </dgm:prSet>
      <dgm:spPr/>
    </dgm:pt>
    <dgm:pt modelId="{392872A7-6BA0-4943-9E3A-560D474BE0BC}" type="pres">
      <dgm:prSet presAssocID="{0E6CE803-55CB-4B5D-ADE3-1B3DB7A5D0DC}" presName="rootConnector1" presStyleLbl="node1" presStyleIdx="0" presStyleCnt="0"/>
      <dgm:spPr/>
    </dgm:pt>
    <dgm:pt modelId="{D3E890D9-4135-44A3-83E9-5CAB746BE462}" type="pres">
      <dgm:prSet presAssocID="{0E6CE803-55CB-4B5D-ADE3-1B3DB7A5D0DC}" presName="hierChild2" presStyleCnt="0"/>
      <dgm:spPr/>
    </dgm:pt>
    <dgm:pt modelId="{9E1D3F78-AF38-4FD5-A2CE-324F3BB03892}" type="pres">
      <dgm:prSet presAssocID="{A43A4498-5A83-414B-96E7-1573936DB518}" presName="Name35" presStyleLbl="parChTrans1D2" presStyleIdx="0" presStyleCnt="2"/>
      <dgm:spPr/>
    </dgm:pt>
    <dgm:pt modelId="{2FF0B2D9-3446-4CD4-84A6-3005B2B6506B}" type="pres">
      <dgm:prSet presAssocID="{FBBF142E-A855-418D-B059-71FF9BD3780E}" presName="hierRoot2" presStyleCnt="0">
        <dgm:presLayoutVars>
          <dgm:hierBranch/>
        </dgm:presLayoutVars>
      </dgm:prSet>
      <dgm:spPr/>
    </dgm:pt>
    <dgm:pt modelId="{EA020C07-ACB5-4F30-8CEF-195CE0F60413}" type="pres">
      <dgm:prSet presAssocID="{FBBF142E-A855-418D-B059-71FF9BD3780E}" presName="rootComposite" presStyleCnt="0"/>
      <dgm:spPr/>
    </dgm:pt>
    <dgm:pt modelId="{C04008C3-A92E-46B2-9751-006E7F92B405}" type="pres">
      <dgm:prSet presAssocID="{FBBF142E-A855-418D-B059-71FF9BD3780E}" presName="rootText" presStyleLbl="node2" presStyleIdx="0" presStyleCnt="2">
        <dgm:presLayoutVars>
          <dgm:chPref val="3"/>
        </dgm:presLayoutVars>
      </dgm:prSet>
      <dgm:spPr/>
    </dgm:pt>
    <dgm:pt modelId="{34D38359-064C-4E41-B1CE-296D2221ED39}" type="pres">
      <dgm:prSet presAssocID="{FBBF142E-A855-418D-B059-71FF9BD3780E}" presName="rootConnector" presStyleLbl="node2" presStyleIdx="0" presStyleCnt="2"/>
      <dgm:spPr/>
    </dgm:pt>
    <dgm:pt modelId="{606FE7C5-D25C-4259-86C0-5E9ED9914BD4}" type="pres">
      <dgm:prSet presAssocID="{FBBF142E-A855-418D-B059-71FF9BD3780E}" presName="hierChild4" presStyleCnt="0"/>
      <dgm:spPr/>
    </dgm:pt>
    <dgm:pt modelId="{26651350-AB39-4F0F-9169-5779F56CC89B}" type="pres">
      <dgm:prSet presAssocID="{1E5DFF55-97ED-416E-9BF0-5DD765EBA58A}" presName="Name35" presStyleLbl="parChTrans1D3" presStyleIdx="0" presStyleCnt="2"/>
      <dgm:spPr/>
    </dgm:pt>
    <dgm:pt modelId="{1900052F-B84E-4547-A986-053A501F4B1C}" type="pres">
      <dgm:prSet presAssocID="{A4D6C825-625D-4A8D-80AD-A4378D6D5576}" presName="hierRoot2" presStyleCnt="0">
        <dgm:presLayoutVars>
          <dgm:hierBranch val="r"/>
        </dgm:presLayoutVars>
      </dgm:prSet>
      <dgm:spPr/>
    </dgm:pt>
    <dgm:pt modelId="{8E5C4A17-224C-48B5-BB5D-DB72572BD54E}" type="pres">
      <dgm:prSet presAssocID="{A4D6C825-625D-4A8D-80AD-A4378D6D5576}" presName="rootComposite" presStyleCnt="0"/>
      <dgm:spPr/>
    </dgm:pt>
    <dgm:pt modelId="{A310DF12-FD8F-4140-B30D-AFFEED04F7E1}" type="pres">
      <dgm:prSet presAssocID="{A4D6C825-625D-4A8D-80AD-A4378D6D5576}" presName="rootText" presStyleLbl="node3" presStyleIdx="0" presStyleCnt="2">
        <dgm:presLayoutVars>
          <dgm:chPref val="3"/>
        </dgm:presLayoutVars>
      </dgm:prSet>
      <dgm:spPr/>
    </dgm:pt>
    <dgm:pt modelId="{9E1D1612-4978-4798-8544-48DD55BD3795}" type="pres">
      <dgm:prSet presAssocID="{A4D6C825-625D-4A8D-80AD-A4378D6D5576}" presName="rootConnector" presStyleLbl="node3" presStyleIdx="0" presStyleCnt="2"/>
      <dgm:spPr/>
    </dgm:pt>
    <dgm:pt modelId="{6C749DDA-0DFF-4FB9-A126-C768DE48E018}" type="pres">
      <dgm:prSet presAssocID="{A4D6C825-625D-4A8D-80AD-A4378D6D5576}" presName="hierChild4" presStyleCnt="0"/>
      <dgm:spPr/>
    </dgm:pt>
    <dgm:pt modelId="{D65826C8-1058-4228-AE7E-9038236EE143}" type="pres">
      <dgm:prSet presAssocID="{14B3F394-D321-41FB-A5AC-DFCF7125E01A}" presName="Name50" presStyleLbl="parChTrans1D4" presStyleIdx="0" presStyleCnt="5"/>
      <dgm:spPr/>
    </dgm:pt>
    <dgm:pt modelId="{D8B64F92-8D7C-47F3-8507-42D7FEE92392}" type="pres">
      <dgm:prSet presAssocID="{C63850BE-11C7-49C6-ABA1-88A9089062F1}" presName="hierRoot2" presStyleCnt="0">
        <dgm:presLayoutVars>
          <dgm:hierBranch val="r"/>
        </dgm:presLayoutVars>
      </dgm:prSet>
      <dgm:spPr/>
    </dgm:pt>
    <dgm:pt modelId="{78C7C23D-5877-4115-BB86-071D28EC3CD0}" type="pres">
      <dgm:prSet presAssocID="{C63850BE-11C7-49C6-ABA1-88A9089062F1}" presName="rootComposite" presStyleCnt="0"/>
      <dgm:spPr/>
    </dgm:pt>
    <dgm:pt modelId="{3D948B73-8F3B-4BF1-9880-B154E08971FD}" type="pres">
      <dgm:prSet presAssocID="{C63850BE-11C7-49C6-ABA1-88A9089062F1}" presName="rootText" presStyleLbl="node4" presStyleIdx="0" presStyleCnt="5">
        <dgm:presLayoutVars>
          <dgm:chPref val="3"/>
        </dgm:presLayoutVars>
      </dgm:prSet>
      <dgm:spPr/>
    </dgm:pt>
    <dgm:pt modelId="{AB44803D-E42A-46DE-B6F1-56C95DCAB9D9}" type="pres">
      <dgm:prSet presAssocID="{C63850BE-11C7-49C6-ABA1-88A9089062F1}" presName="rootConnector" presStyleLbl="node4" presStyleIdx="0" presStyleCnt="5"/>
      <dgm:spPr/>
    </dgm:pt>
    <dgm:pt modelId="{08686171-5AC0-4E71-9F89-983C89E0809C}" type="pres">
      <dgm:prSet presAssocID="{C63850BE-11C7-49C6-ABA1-88A9089062F1}" presName="hierChild4" presStyleCnt="0"/>
      <dgm:spPr/>
    </dgm:pt>
    <dgm:pt modelId="{AF5EA086-E7D1-4377-A78D-01C3EEC8D8CC}" type="pres">
      <dgm:prSet presAssocID="{C63850BE-11C7-49C6-ABA1-88A9089062F1}" presName="hierChild5" presStyleCnt="0"/>
      <dgm:spPr/>
    </dgm:pt>
    <dgm:pt modelId="{E009723E-40E8-4084-8F18-D85AB1C72835}" type="pres">
      <dgm:prSet presAssocID="{56C71772-AB46-418B-8473-4B73FF2B5F89}" presName="Name50" presStyleLbl="parChTrans1D4" presStyleIdx="1" presStyleCnt="5"/>
      <dgm:spPr/>
    </dgm:pt>
    <dgm:pt modelId="{A2F03A0F-F081-4C04-92D6-1D0BEB48D396}" type="pres">
      <dgm:prSet presAssocID="{E69086C7-E0E1-4E08-B846-1CD874591C25}" presName="hierRoot2" presStyleCnt="0">
        <dgm:presLayoutVars>
          <dgm:hierBranch val="r"/>
        </dgm:presLayoutVars>
      </dgm:prSet>
      <dgm:spPr/>
    </dgm:pt>
    <dgm:pt modelId="{B27548BA-6C44-4F0F-9B3E-BC6FBF7DB9CC}" type="pres">
      <dgm:prSet presAssocID="{E69086C7-E0E1-4E08-B846-1CD874591C25}" presName="rootComposite" presStyleCnt="0"/>
      <dgm:spPr/>
    </dgm:pt>
    <dgm:pt modelId="{EE888B5E-6062-4DB4-9141-5F1FDE59EFF8}" type="pres">
      <dgm:prSet presAssocID="{E69086C7-E0E1-4E08-B846-1CD874591C25}" presName="rootText" presStyleLbl="node4" presStyleIdx="1" presStyleCnt="5">
        <dgm:presLayoutVars>
          <dgm:chPref val="3"/>
        </dgm:presLayoutVars>
      </dgm:prSet>
      <dgm:spPr/>
    </dgm:pt>
    <dgm:pt modelId="{79DA5D4C-2532-41EF-AD49-A710D587CFF9}" type="pres">
      <dgm:prSet presAssocID="{E69086C7-E0E1-4E08-B846-1CD874591C25}" presName="rootConnector" presStyleLbl="node4" presStyleIdx="1" presStyleCnt="5"/>
      <dgm:spPr/>
    </dgm:pt>
    <dgm:pt modelId="{9B24583C-7FCA-4F2F-A0C1-3856571AB9E7}" type="pres">
      <dgm:prSet presAssocID="{E69086C7-E0E1-4E08-B846-1CD874591C25}" presName="hierChild4" presStyleCnt="0"/>
      <dgm:spPr/>
    </dgm:pt>
    <dgm:pt modelId="{D6F9EED1-B2ED-431F-B2EA-8D613C768A38}" type="pres">
      <dgm:prSet presAssocID="{E69086C7-E0E1-4E08-B846-1CD874591C25}" presName="hierChild5" presStyleCnt="0"/>
      <dgm:spPr/>
    </dgm:pt>
    <dgm:pt modelId="{43B9FEEE-3E94-4CD0-90D5-F177A1B18D3B}" type="pres">
      <dgm:prSet presAssocID="{F692862D-834B-41BF-A32F-864516A9AAB8}" presName="Name50" presStyleLbl="parChTrans1D4" presStyleIdx="2" presStyleCnt="5"/>
      <dgm:spPr/>
    </dgm:pt>
    <dgm:pt modelId="{604874DE-093D-489F-8934-70FA04AD447D}" type="pres">
      <dgm:prSet presAssocID="{9C07E079-C259-4F36-BF1A-D37BFDE5B2A8}" presName="hierRoot2" presStyleCnt="0">
        <dgm:presLayoutVars>
          <dgm:hierBranch val="r"/>
        </dgm:presLayoutVars>
      </dgm:prSet>
      <dgm:spPr/>
    </dgm:pt>
    <dgm:pt modelId="{4C08CE9E-CE01-4DFE-90B3-C20BFD2779FD}" type="pres">
      <dgm:prSet presAssocID="{9C07E079-C259-4F36-BF1A-D37BFDE5B2A8}" presName="rootComposite" presStyleCnt="0"/>
      <dgm:spPr/>
    </dgm:pt>
    <dgm:pt modelId="{E8FB262E-F850-48FC-A1F4-DFABD00F47FE}" type="pres">
      <dgm:prSet presAssocID="{9C07E079-C259-4F36-BF1A-D37BFDE5B2A8}" presName="rootText" presStyleLbl="node4" presStyleIdx="2" presStyleCnt="5">
        <dgm:presLayoutVars>
          <dgm:chPref val="3"/>
        </dgm:presLayoutVars>
      </dgm:prSet>
      <dgm:spPr/>
    </dgm:pt>
    <dgm:pt modelId="{D5320479-8A37-44A7-819C-567C87BAA3AE}" type="pres">
      <dgm:prSet presAssocID="{9C07E079-C259-4F36-BF1A-D37BFDE5B2A8}" presName="rootConnector" presStyleLbl="node4" presStyleIdx="2" presStyleCnt="5"/>
      <dgm:spPr/>
    </dgm:pt>
    <dgm:pt modelId="{606B79D8-FAA6-46C7-B814-6FF3E4472316}" type="pres">
      <dgm:prSet presAssocID="{9C07E079-C259-4F36-BF1A-D37BFDE5B2A8}" presName="hierChild4" presStyleCnt="0"/>
      <dgm:spPr/>
    </dgm:pt>
    <dgm:pt modelId="{6153F058-96DD-42C0-A538-4CE017AEFFB6}" type="pres">
      <dgm:prSet presAssocID="{9C07E079-C259-4F36-BF1A-D37BFDE5B2A8}" presName="hierChild5" presStyleCnt="0"/>
      <dgm:spPr/>
    </dgm:pt>
    <dgm:pt modelId="{9909D3E1-623E-45AE-A600-D03B04CCA6CA}" type="pres">
      <dgm:prSet presAssocID="{A4D6C825-625D-4A8D-80AD-A4378D6D5576}" presName="hierChild5" presStyleCnt="0"/>
      <dgm:spPr/>
    </dgm:pt>
    <dgm:pt modelId="{9F323BC8-3106-4DA7-9CD8-FC6222AF81B9}" type="pres">
      <dgm:prSet presAssocID="{FBBF142E-A855-418D-B059-71FF9BD3780E}" presName="hierChild5" presStyleCnt="0"/>
      <dgm:spPr/>
    </dgm:pt>
    <dgm:pt modelId="{7A472240-C07A-4E94-B6A8-2E7593CDA175}" type="pres">
      <dgm:prSet presAssocID="{00DCC31A-36A2-47FB-981A-9AA8B58E764D}" presName="Name35" presStyleLbl="parChTrans1D2" presStyleIdx="1" presStyleCnt="2"/>
      <dgm:spPr/>
    </dgm:pt>
    <dgm:pt modelId="{D6DB35D3-AAE0-4BE9-A706-C71C04C0A964}" type="pres">
      <dgm:prSet presAssocID="{7B320307-162C-4DCC-9EB7-1FB6483BA008}" presName="hierRoot2" presStyleCnt="0">
        <dgm:presLayoutVars>
          <dgm:hierBranch/>
        </dgm:presLayoutVars>
      </dgm:prSet>
      <dgm:spPr/>
    </dgm:pt>
    <dgm:pt modelId="{EF2DD142-844B-4B64-A043-DC1467CBBFD7}" type="pres">
      <dgm:prSet presAssocID="{7B320307-162C-4DCC-9EB7-1FB6483BA008}" presName="rootComposite" presStyleCnt="0"/>
      <dgm:spPr/>
    </dgm:pt>
    <dgm:pt modelId="{1B6D213D-90D0-46A4-A36F-AB84CAA73391}" type="pres">
      <dgm:prSet presAssocID="{7B320307-162C-4DCC-9EB7-1FB6483BA008}" presName="rootText" presStyleLbl="node2" presStyleIdx="1" presStyleCnt="2">
        <dgm:presLayoutVars>
          <dgm:chPref val="3"/>
        </dgm:presLayoutVars>
      </dgm:prSet>
      <dgm:spPr/>
    </dgm:pt>
    <dgm:pt modelId="{05C74191-D538-4F4B-824D-DB74E9831117}" type="pres">
      <dgm:prSet presAssocID="{7B320307-162C-4DCC-9EB7-1FB6483BA008}" presName="rootConnector" presStyleLbl="node2" presStyleIdx="1" presStyleCnt="2"/>
      <dgm:spPr/>
    </dgm:pt>
    <dgm:pt modelId="{D5736171-608C-47F7-AF06-FD35EAB8A28E}" type="pres">
      <dgm:prSet presAssocID="{7B320307-162C-4DCC-9EB7-1FB6483BA008}" presName="hierChild4" presStyleCnt="0"/>
      <dgm:spPr/>
    </dgm:pt>
    <dgm:pt modelId="{4A4FD1EC-2029-42F4-9B59-9F8230F8B67A}" type="pres">
      <dgm:prSet presAssocID="{27AA1AF8-B6D9-4A6C-B7D5-1A3081DC7269}" presName="Name35" presStyleLbl="parChTrans1D3" presStyleIdx="1" presStyleCnt="2"/>
      <dgm:spPr/>
    </dgm:pt>
    <dgm:pt modelId="{4F93A105-312E-4B09-A8DB-0976091724D5}" type="pres">
      <dgm:prSet presAssocID="{FAF669BA-56ED-4058-8251-1ED3665005E8}" presName="hierRoot2" presStyleCnt="0">
        <dgm:presLayoutVars>
          <dgm:hierBranch val="r"/>
        </dgm:presLayoutVars>
      </dgm:prSet>
      <dgm:spPr/>
    </dgm:pt>
    <dgm:pt modelId="{07B0C772-CB7F-4F0B-99AF-A5B443870F00}" type="pres">
      <dgm:prSet presAssocID="{FAF669BA-56ED-4058-8251-1ED3665005E8}" presName="rootComposite" presStyleCnt="0"/>
      <dgm:spPr/>
    </dgm:pt>
    <dgm:pt modelId="{02C22AF2-5591-4E26-B6C3-8095F21D5FA7}" type="pres">
      <dgm:prSet presAssocID="{FAF669BA-56ED-4058-8251-1ED3665005E8}" presName="rootText" presStyleLbl="node3" presStyleIdx="1" presStyleCnt="2">
        <dgm:presLayoutVars>
          <dgm:chPref val="3"/>
        </dgm:presLayoutVars>
      </dgm:prSet>
      <dgm:spPr/>
    </dgm:pt>
    <dgm:pt modelId="{3C199BE3-7B2A-45DC-92E8-8A25B06808C2}" type="pres">
      <dgm:prSet presAssocID="{FAF669BA-56ED-4058-8251-1ED3665005E8}" presName="rootConnector" presStyleLbl="node3" presStyleIdx="1" presStyleCnt="2"/>
      <dgm:spPr/>
    </dgm:pt>
    <dgm:pt modelId="{BB011122-70D7-4D2F-B9A8-CB0E10E15C62}" type="pres">
      <dgm:prSet presAssocID="{FAF669BA-56ED-4058-8251-1ED3665005E8}" presName="hierChild4" presStyleCnt="0"/>
      <dgm:spPr/>
    </dgm:pt>
    <dgm:pt modelId="{F52FC8FF-E6CF-48D7-9390-C29FDC2874F9}" type="pres">
      <dgm:prSet presAssocID="{5DEA92F0-6833-4993-8ABE-CCF0081DFF35}" presName="Name50" presStyleLbl="parChTrans1D4" presStyleIdx="3" presStyleCnt="5"/>
      <dgm:spPr/>
    </dgm:pt>
    <dgm:pt modelId="{3ECA1BC6-B5E9-4FDD-8A98-4009F5FE540C}" type="pres">
      <dgm:prSet presAssocID="{D604CA69-A9D9-421F-A3EA-36A247F99428}" presName="hierRoot2" presStyleCnt="0">
        <dgm:presLayoutVars>
          <dgm:hierBranch val="r"/>
        </dgm:presLayoutVars>
      </dgm:prSet>
      <dgm:spPr/>
    </dgm:pt>
    <dgm:pt modelId="{BCC50D24-D0D6-408B-B8F4-AAD7078A45CD}" type="pres">
      <dgm:prSet presAssocID="{D604CA69-A9D9-421F-A3EA-36A247F99428}" presName="rootComposite" presStyleCnt="0"/>
      <dgm:spPr/>
    </dgm:pt>
    <dgm:pt modelId="{08EBB75F-9BA1-4319-A845-2958C15F727D}" type="pres">
      <dgm:prSet presAssocID="{D604CA69-A9D9-421F-A3EA-36A247F99428}" presName="rootText" presStyleLbl="node4" presStyleIdx="3" presStyleCnt="5">
        <dgm:presLayoutVars>
          <dgm:chPref val="3"/>
        </dgm:presLayoutVars>
      </dgm:prSet>
      <dgm:spPr/>
    </dgm:pt>
    <dgm:pt modelId="{80740C53-30E0-4C06-82E3-A0B3D94ED65D}" type="pres">
      <dgm:prSet presAssocID="{D604CA69-A9D9-421F-A3EA-36A247F99428}" presName="rootConnector" presStyleLbl="node4" presStyleIdx="3" presStyleCnt="5"/>
      <dgm:spPr/>
    </dgm:pt>
    <dgm:pt modelId="{8F11E78C-4F67-4C60-90F7-FC5AA0F5402C}" type="pres">
      <dgm:prSet presAssocID="{D604CA69-A9D9-421F-A3EA-36A247F99428}" presName="hierChild4" presStyleCnt="0"/>
      <dgm:spPr/>
    </dgm:pt>
    <dgm:pt modelId="{02F4BB30-81FE-4CDD-A47C-87190572D42D}" type="pres">
      <dgm:prSet presAssocID="{D604CA69-A9D9-421F-A3EA-36A247F99428}" presName="hierChild5" presStyleCnt="0"/>
      <dgm:spPr/>
    </dgm:pt>
    <dgm:pt modelId="{F522FF28-F94F-40E2-892E-718520C9AD3F}" type="pres">
      <dgm:prSet presAssocID="{84311839-F680-4BFD-A705-E03BF8AC05BC}" presName="Name50" presStyleLbl="parChTrans1D4" presStyleIdx="4" presStyleCnt="5"/>
      <dgm:spPr/>
    </dgm:pt>
    <dgm:pt modelId="{F2AE02FA-EA78-4304-997F-AF5BE72F61EE}" type="pres">
      <dgm:prSet presAssocID="{7A7F554E-7A8F-4FA4-BEA4-03F45EEEDC54}" presName="hierRoot2" presStyleCnt="0">
        <dgm:presLayoutVars>
          <dgm:hierBranch val="r"/>
        </dgm:presLayoutVars>
      </dgm:prSet>
      <dgm:spPr/>
    </dgm:pt>
    <dgm:pt modelId="{8F955714-8E58-41F9-9CD9-3D30AB737F03}" type="pres">
      <dgm:prSet presAssocID="{7A7F554E-7A8F-4FA4-BEA4-03F45EEEDC54}" presName="rootComposite" presStyleCnt="0"/>
      <dgm:spPr/>
    </dgm:pt>
    <dgm:pt modelId="{B273C5E6-7E1A-4A0B-8192-6975E368EBA8}" type="pres">
      <dgm:prSet presAssocID="{7A7F554E-7A8F-4FA4-BEA4-03F45EEEDC54}" presName="rootText" presStyleLbl="node4" presStyleIdx="4" presStyleCnt="5">
        <dgm:presLayoutVars>
          <dgm:chPref val="3"/>
        </dgm:presLayoutVars>
      </dgm:prSet>
      <dgm:spPr/>
    </dgm:pt>
    <dgm:pt modelId="{D513EB8D-4A61-43D3-A21C-AFC411EBDDD8}" type="pres">
      <dgm:prSet presAssocID="{7A7F554E-7A8F-4FA4-BEA4-03F45EEEDC54}" presName="rootConnector" presStyleLbl="node4" presStyleIdx="4" presStyleCnt="5"/>
      <dgm:spPr/>
    </dgm:pt>
    <dgm:pt modelId="{281B7D0E-DBB7-4CC7-9FAE-8A2BF68BA09A}" type="pres">
      <dgm:prSet presAssocID="{7A7F554E-7A8F-4FA4-BEA4-03F45EEEDC54}" presName="hierChild4" presStyleCnt="0"/>
      <dgm:spPr/>
    </dgm:pt>
    <dgm:pt modelId="{859300E1-58F8-4767-8066-E1C5AAE8AABB}" type="pres">
      <dgm:prSet presAssocID="{7A7F554E-7A8F-4FA4-BEA4-03F45EEEDC54}" presName="hierChild5" presStyleCnt="0"/>
      <dgm:spPr/>
    </dgm:pt>
    <dgm:pt modelId="{8442F3B6-0FB0-43EC-A9A2-C6A03A13BBFF}" type="pres">
      <dgm:prSet presAssocID="{FAF669BA-56ED-4058-8251-1ED3665005E8}" presName="hierChild5" presStyleCnt="0"/>
      <dgm:spPr/>
    </dgm:pt>
    <dgm:pt modelId="{A0921FAA-6607-4D2A-9E4F-539813260603}" type="pres">
      <dgm:prSet presAssocID="{7B320307-162C-4DCC-9EB7-1FB6483BA008}" presName="hierChild5" presStyleCnt="0"/>
      <dgm:spPr/>
    </dgm:pt>
    <dgm:pt modelId="{5D5A144C-CDC8-42ED-9E55-9C5D3E7EFD62}" type="pres">
      <dgm:prSet presAssocID="{0E6CE803-55CB-4B5D-ADE3-1B3DB7A5D0DC}" presName="hierChild3" presStyleCnt="0"/>
      <dgm:spPr/>
    </dgm:pt>
  </dgm:ptLst>
  <dgm:cxnLst>
    <dgm:cxn modelId="{71B1BB00-AEE9-42F8-802D-6176DCE39124}" srcId="{0E6CE803-55CB-4B5D-ADE3-1B3DB7A5D0DC}" destId="{FBBF142E-A855-418D-B059-71FF9BD3780E}" srcOrd="0" destOrd="0" parTransId="{A43A4498-5A83-414B-96E7-1573936DB518}" sibTransId="{A5E2BEFA-04DC-4E6E-8F46-26F570F26542}"/>
    <dgm:cxn modelId="{46B8DE02-D982-4CE3-B6F6-7F779CEBD42D}" type="presOf" srcId="{FBBF142E-A855-418D-B059-71FF9BD3780E}" destId="{34D38359-064C-4E41-B1CE-296D2221ED39}" srcOrd="1" destOrd="0" presId="urn:microsoft.com/office/officeart/2005/8/layout/orgChart1"/>
    <dgm:cxn modelId="{FC307007-D745-4BE4-9A0C-C6E5A85F3601}" type="presOf" srcId="{27AA1AF8-B6D9-4A6C-B7D5-1A3081DC7269}" destId="{4A4FD1EC-2029-42F4-9B59-9F8230F8B67A}" srcOrd="0" destOrd="0" presId="urn:microsoft.com/office/officeart/2005/8/layout/orgChart1"/>
    <dgm:cxn modelId="{91A6B509-DC21-4E11-865D-43DA5D70161A}" type="presOf" srcId="{D604CA69-A9D9-421F-A3EA-36A247F99428}" destId="{80740C53-30E0-4C06-82E3-A0B3D94ED65D}" srcOrd="1" destOrd="0" presId="urn:microsoft.com/office/officeart/2005/8/layout/orgChart1"/>
    <dgm:cxn modelId="{3CDA3D17-DCE5-4FC1-BC23-EDE934F4E623}" srcId="{FAF669BA-56ED-4058-8251-1ED3665005E8}" destId="{D604CA69-A9D9-421F-A3EA-36A247F99428}" srcOrd="0" destOrd="0" parTransId="{5DEA92F0-6833-4993-8ABE-CCF0081DFF35}" sibTransId="{B375A870-29C3-4D58-B383-EAFAB25535B0}"/>
    <dgm:cxn modelId="{D70F5C17-C52E-4C3C-8FAE-F4A111E40F57}" type="presOf" srcId="{D604CA69-A9D9-421F-A3EA-36A247F99428}" destId="{08EBB75F-9BA1-4319-A845-2958C15F727D}" srcOrd="0" destOrd="0" presId="urn:microsoft.com/office/officeart/2005/8/layout/orgChart1"/>
    <dgm:cxn modelId="{2E79A51C-6933-479F-8600-AC032501FCE2}" srcId="{56523E2F-2434-4F93-8083-A2224DE1B615}" destId="{0E6CE803-55CB-4B5D-ADE3-1B3DB7A5D0DC}" srcOrd="0" destOrd="0" parTransId="{0EF8B9DD-57AD-4F6B-AAB6-CA6AF1DD3ABD}" sibTransId="{65156461-EC4F-4D13-9ABE-920B2DA63806}"/>
    <dgm:cxn modelId="{C413161E-B312-4DFA-A9BA-2E7E430D854D}" srcId="{FAF669BA-56ED-4058-8251-1ED3665005E8}" destId="{7A7F554E-7A8F-4FA4-BEA4-03F45EEEDC54}" srcOrd="1" destOrd="0" parTransId="{84311839-F680-4BFD-A705-E03BF8AC05BC}" sibTransId="{1BCBD366-FFC3-479F-AB32-C69AEAA7CCE5}"/>
    <dgm:cxn modelId="{11EB222A-23F7-45D8-AF49-E7F254B459B7}" srcId="{A4D6C825-625D-4A8D-80AD-A4378D6D5576}" destId="{E69086C7-E0E1-4E08-B846-1CD874591C25}" srcOrd="1" destOrd="0" parTransId="{56C71772-AB46-418B-8473-4B73FF2B5F89}" sibTransId="{C655ED6A-29A1-4ADC-9C08-427F57852CB9}"/>
    <dgm:cxn modelId="{F280F834-FB59-453D-8489-0C7FEE0DBA06}" type="presOf" srcId="{7A7F554E-7A8F-4FA4-BEA4-03F45EEEDC54}" destId="{B273C5E6-7E1A-4A0B-8192-6975E368EBA8}" srcOrd="0" destOrd="0" presId="urn:microsoft.com/office/officeart/2005/8/layout/orgChart1"/>
    <dgm:cxn modelId="{7FFE163B-B593-469E-9D9D-69443E506373}" type="presOf" srcId="{5DEA92F0-6833-4993-8ABE-CCF0081DFF35}" destId="{F52FC8FF-E6CF-48D7-9390-C29FDC2874F9}" srcOrd="0" destOrd="0" presId="urn:microsoft.com/office/officeart/2005/8/layout/orgChart1"/>
    <dgm:cxn modelId="{F9FD8241-3398-499F-B5A8-33BAD2B5B2D4}" type="presOf" srcId="{9C07E079-C259-4F36-BF1A-D37BFDE5B2A8}" destId="{E8FB262E-F850-48FC-A1F4-DFABD00F47FE}" srcOrd="0" destOrd="0" presId="urn:microsoft.com/office/officeart/2005/8/layout/orgChart1"/>
    <dgm:cxn modelId="{6272B341-94F8-46EE-B336-9FA07C287444}" type="presOf" srcId="{1E5DFF55-97ED-416E-9BF0-5DD765EBA58A}" destId="{26651350-AB39-4F0F-9169-5779F56CC89B}" srcOrd="0" destOrd="0" presId="urn:microsoft.com/office/officeart/2005/8/layout/orgChart1"/>
    <dgm:cxn modelId="{76CDD665-10AE-47CB-BCC2-39B4C87A5542}" srcId="{7B320307-162C-4DCC-9EB7-1FB6483BA008}" destId="{FAF669BA-56ED-4058-8251-1ED3665005E8}" srcOrd="0" destOrd="0" parTransId="{27AA1AF8-B6D9-4A6C-B7D5-1A3081DC7269}" sibTransId="{D0A27D7D-ED55-44C9-86AD-6B46595C5240}"/>
    <dgm:cxn modelId="{E881176F-3EC4-4D4B-972A-CC9B5B9DD308}" type="presOf" srcId="{0E6CE803-55CB-4B5D-ADE3-1B3DB7A5D0DC}" destId="{02825E09-022F-45F5-B729-35C97030C0D2}" srcOrd="0" destOrd="0" presId="urn:microsoft.com/office/officeart/2005/8/layout/orgChart1"/>
    <dgm:cxn modelId="{405A4270-F4FE-40DF-99D0-431499459824}" type="presOf" srcId="{FAF669BA-56ED-4058-8251-1ED3665005E8}" destId="{3C199BE3-7B2A-45DC-92E8-8A25B06808C2}" srcOrd="1" destOrd="0" presId="urn:microsoft.com/office/officeart/2005/8/layout/orgChart1"/>
    <dgm:cxn modelId="{D4327171-41D3-4B64-8E30-8C4A45098308}" type="presOf" srcId="{A43A4498-5A83-414B-96E7-1573936DB518}" destId="{9E1D3F78-AF38-4FD5-A2CE-324F3BB03892}" srcOrd="0" destOrd="0" presId="urn:microsoft.com/office/officeart/2005/8/layout/orgChart1"/>
    <dgm:cxn modelId="{E5C23075-C443-47A6-919C-356B4129F15E}" type="presOf" srcId="{C63850BE-11C7-49C6-ABA1-88A9089062F1}" destId="{AB44803D-E42A-46DE-B6F1-56C95DCAB9D9}" srcOrd="1" destOrd="0" presId="urn:microsoft.com/office/officeart/2005/8/layout/orgChart1"/>
    <dgm:cxn modelId="{7C620D57-39E4-4E09-B4C5-B5B186D57A31}" type="presOf" srcId="{9C07E079-C259-4F36-BF1A-D37BFDE5B2A8}" destId="{D5320479-8A37-44A7-819C-567C87BAA3AE}" srcOrd="1" destOrd="0" presId="urn:microsoft.com/office/officeart/2005/8/layout/orgChart1"/>
    <dgm:cxn modelId="{32F58357-C6FC-4805-A501-9978D44EA9B5}" type="presOf" srcId="{7B320307-162C-4DCC-9EB7-1FB6483BA008}" destId="{05C74191-D538-4F4B-824D-DB74E9831117}" srcOrd="1" destOrd="0" presId="urn:microsoft.com/office/officeart/2005/8/layout/orgChart1"/>
    <dgm:cxn modelId="{A7FD8977-D199-4401-A05A-535B3B2653BB}" type="presOf" srcId="{56523E2F-2434-4F93-8083-A2224DE1B615}" destId="{2CA5CB3D-8562-4CB5-93EE-2C53E8B6E3B2}" srcOrd="0" destOrd="0" presId="urn:microsoft.com/office/officeart/2005/8/layout/orgChart1"/>
    <dgm:cxn modelId="{E16A7384-7567-493D-81CF-1ADECE5FEF2E}" type="presOf" srcId="{E69086C7-E0E1-4E08-B846-1CD874591C25}" destId="{EE888B5E-6062-4DB4-9141-5F1FDE59EFF8}" srcOrd="0" destOrd="0" presId="urn:microsoft.com/office/officeart/2005/8/layout/orgChart1"/>
    <dgm:cxn modelId="{544FF585-8300-4B46-AB47-E783D65CCF54}" type="presOf" srcId="{84311839-F680-4BFD-A705-E03BF8AC05BC}" destId="{F522FF28-F94F-40E2-892E-718520C9AD3F}" srcOrd="0" destOrd="0" presId="urn:microsoft.com/office/officeart/2005/8/layout/orgChart1"/>
    <dgm:cxn modelId="{074C1386-1698-4CEF-994D-06BDB9163B1A}" type="presOf" srcId="{00DCC31A-36A2-47FB-981A-9AA8B58E764D}" destId="{7A472240-C07A-4E94-B6A8-2E7593CDA175}" srcOrd="0" destOrd="0" presId="urn:microsoft.com/office/officeart/2005/8/layout/orgChart1"/>
    <dgm:cxn modelId="{0DEB138C-3CB6-464D-AC03-7F067CFA3671}" srcId="{A4D6C825-625D-4A8D-80AD-A4378D6D5576}" destId="{9C07E079-C259-4F36-BF1A-D37BFDE5B2A8}" srcOrd="2" destOrd="0" parTransId="{F692862D-834B-41BF-A32F-864516A9AAB8}" sibTransId="{619FA29E-091C-4086-8C7B-8F00A2435F20}"/>
    <dgm:cxn modelId="{CB66AB97-59C6-4D15-B748-FC642AE39112}" type="presOf" srcId="{FBBF142E-A855-418D-B059-71FF9BD3780E}" destId="{C04008C3-A92E-46B2-9751-006E7F92B405}" srcOrd="0" destOrd="0" presId="urn:microsoft.com/office/officeart/2005/8/layout/orgChart1"/>
    <dgm:cxn modelId="{028D059E-39CB-41A9-8441-202727A1D6B5}" type="presOf" srcId="{56C71772-AB46-418B-8473-4B73FF2B5F89}" destId="{E009723E-40E8-4084-8F18-D85AB1C72835}" srcOrd="0" destOrd="0" presId="urn:microsoft.com/office/officeart/2005/8/layout/orgChart1"/>
    <dgm:cxn modelId="{61EB65A5-D732-4908-8777-88000052E157}" srcId="{FBBF142E-A855-418D-B059-71FF9BD3780E}" destId="{A4D6C825-625D-4A8D-80AD-A4378D6D5576}" srcOrd="0" destOrd="0" parTransId="{1E5DFF55-97ED-416E-9BF0-5DD765EBA58A}" sibTransId="{06074FDC-E7AB-420D-8A13-D5D591758AFF}"/>
    <dgm:cxn modelId="{FA230DAC-BC02-407A-A62F-9D73449482FF}" srcId="{0E6CE803-55CB-4B5D-ADE3-1B3DB7A5D0DC}" destId="{7B320307-162C-4DCC-9EB7-1FB6483BA008}" srcOrd="1" destOrd="0" parTransId="{00DCC31A-36A2-47FB-981A-9AA8B58E764D}" sibTransId="{9C8151E3-A3E1-4346-8F9F-4EAE46BDBCD5}"/>
    <dgm:cxn modelId="{F5560AAE-D811-4D58-B8D5-365A5DBB7308}" type="presOf" srcId="{FAF669BA-56ED-4058-8251-1ED3665005E8}" destId="{02C22AF2-5591-4E26-B6C3-8095F21D5FA7}" srcOrd="0" destOrd="0" presId="urn:microsoft.com/office/officeart/2005/8/layout/orgChart1"/>
    <dgm:cxn modelId="{4F6C1CB5-5D6B-43F2-96E3-2D97921B77E9}" type="presOf" srcId="{C63850BE-11C7-49C6-ABA1-88A9089062F1}" destId="{3D948B73-8F3B-4BF1-9880-B154E08971FD}" srcOrd="0" destOrd="0" presId="urn:microsoft.com/office/officeart/2005/8/layout/orgChart1"/>
    <dgm:cxn modelId="{7612DBBB-03FE-40BF-B97A-80796852D2F0}" type="presOf" srcId="{F692862D-834B-41BF-A32F-864516A9AAB8}" destId="{43B9FEEE-3E94-4CD0-90D5-F177A1B18D3B}" srcOrd="0" destOrd="0" presId="urn:microsoft.com/office/officeart/2005/8/layout/orgChart1"/>
    <dgm:cxn modelId="{844AE4BB-4DA6-4875-B258-E901C043842A}" type="presOf" srcId="{A4D6C825-625D-4A8D-80AD-A4378D6D5576}" destId="{9E1D1612-4978-4798-8544-48DD55BD3795}" srcOrd="1" destOrd="0" presId="urn:microsoft.com/office/officeart/2005/8/layout/orgChart1"/>
    <dgm:cxn modelId="{131483C9-93BD-4B5B-AE9B-6795186A7CE6}" type="presOf" srcId="{7A7F554E-7A8F-4FA4-BEA4-03F45EEEDC54}" destId="{D513EB8D-4A61-43D3-A21C-AFC411EBDDD8}" srcOrd="1" destOrd="0" presId="urn:microsoft.com/office/officeart/2005/8/layout/orgChart1"/>
    <dgm:cxn modelId="{48CCCECD-FD74-4FDD-8497-EBBFE70AC059}" type="presOf" srcId="{E69086C7-E0E1-4E08-B846-1CD874591C25}" destId="{79DA5D4C-2532-41EF-AD49-A710D587CFF9}" srcOrd="1" destOrd="0" presId="urn:microsoft.com/office/officeart/2005/8/layout/orgChart1"/>
    <dgm:cxn modelId="{794007D9-8142-4070-AD74-E8954E82A28B}" type="presOf" srcId="{A4D6C825-625D-4A8D-80AD-A4378D6D5576}" destId="{A310DF12-FD8F-4140-B30D-AFFEED04F7E1}" srcOrd="0" destOrd="0" presId="urn:microsoft.com/office/officeart/2005/8/layout/orgChart1"/>
    <dgm:cxn modelId="{6689FCDD-BE99-49A8-9E33-996A1BA863E4}" type="presOf" srcId="{0E6CE803-55CB-4B5D-ADE3-1B3DB7A5D0DC}" destId="{392872A7-6BA0-4943-9E3A-560D474BE0BC}" srcOrd="1" destOrd="0" presId="urn:microsoft.com/office/officeart/2005/8/layout/orgChart1"/>
    <dgm:cxn modelId="{7F32DDE0-9EAB-4DDC-868B-CFB6864DEA9F}" type="presOf" srcId="{14B3F394-D321-41FB-A5AC-DFCF7125E01A}" destId="{D65826C8-1058-4228-AE7E-9038236EE143}" srcOrd="0" destOrd="0" presId="urn:microsoft.com/office/officeart/2005/8/layout/orgChart1"/>
    <dgm:cxn modelId="{799C54E5-A0EB-44CC-BD23-A4953F37C675}" type="presOf" srcId="{7B320307-162C-4DCC-9EB7-1FB6483BA008}" destId="{1B6D213D-90D0-46A4-A36F-AB84CAA73391}" srcOrd="0" destOrd="0" presId="urn:microsoft.com/office/officeart/2005/8/layout/orgChart1"/>
    <dgm:cxn modelId="{539604FE-93D4-4909-9CB6-80D39F9C79B3}" srcId="{A4D6C825-625D-4A8D-80AD-A4378D6D5576}" destId="{C63850BE-11C7-49C6-ABA1-88A9089062F1}" srcOrd="0" destOrd="0" parTransId="{14B3F394-D321-41FB-A5AC-DFCF7125E01A}" sibTransId="{DB034377-DB69-4B33-B646-C97EF4F97AD1}"/>
    <dgm:cxn modelId="{335D445C-8DAF-43A7-9350-15F16C3FCA38}" type="presParOf" srcId="{2CA5CB3D-8562-4CB5-93EE-2C53E8B6E3B2}" destId="{CE7CF662-52F0-42B0-81D1-B171EC9523FB}" srcOrd="0" destOrd="0" presId="urn:microsoft.com/office/officeart/2005/8/layout/orgChart1"/>
    <dgm:cxn modelId="{E4F6B09B-4A65-4EA7-A7BB-D3A139F7CD77}" type="presParOf" srcId="{CE7CF662-52F0-42B0-81D1-B171EC9523FB}" destId="{EE212579-880D-46C8-8AB4-A59B04537B52}" srcOrd="0" destOrd="0" presId="urn:microsoft.com/office/officeart/2005/8/layout/orgChart1"/>
    <dgm:cxn modelId="{C2505824-B8DB-42CD-A0F9-F32FFF18CE50}" type="presParOf" srcId="{EE212579-880D-46C8-8AB4-A59B04537B52}" destId="{02825E09-022F-45F5-B729-35C97030C0D2}" srcOrd="0" destOrd="0" presId="urn:microsoft.com/office/officeart/2005/8/layout/orgChart1"/>
    <dgm:cxn modelId="{1880D7F0-45D0-4653-949E-00DF8DF8CD53}" type="presParOf" srcId="{EE212579-880D-46C8-8AB4-A59B04537B52}" destId="{392872A7-6BA0-4943-9E3A-560D474BE0BC}" srcOrd="1" destOrd="0" presId="urn:microsoft.com/office/officeart/2005/8/layout/orgChart1"/>
    <dgm:cxn modelId="{EF08FF1A-E7C3-44A2-903C-0CB67EBA6EE4}" type="presParOf" srcId="{CE7CF662-52F0-42B0-81D1-B171EC9523FB}" destId="{D3E890D9-4135-44A3-83E9-5CAB746BE462}" srcOrd="1" destOrd="0" presId="urn:microsoft.com/office/officeart/2005/8/layout/orgChart1"/>
    <dgm:cxn modelId="{9EAEDD59-A514-471B-B49E-8013A5F733C0}" type="presParOf" srcId="{D3E890D9-4135-44A3-83E9-5CAB746BE462}" destId="{9E1D3F78-AF38-4FD5-A2CE-324F3BB03892}" srcOrd="0" destOrd="0" presId="urn:microsoft.com/office/officeart/2005/8/layout/orgChart1"/>
    <dgm:cxn modelId="{D5041962-2A32-4B35-BE40-E5DB5A5AA8CD}" type="presParOf" srcId="{D3E890D9-4135-44A3-83E9-5CAB746BE462}" destId="{2FF0B2D9-3446-4CD4-84A6-3005B2B6506B}" srcOrd="1" destOrd="0" presId="urn:microsoft.com/office/officeart/2005/8/layout/orgChart1"/>
    <dgm:cxn modelId="{52842631-4B98-414C-AD94-7C8818C0CADD}" type="presParOf" srcId="{2FF0B2D9-3446-4CD4-84A6-3005B2B6506B}" destId="{EA020C07-ACB5-4F30-8CEF-195CE0F60413}" srcOrd="0" destOrd="0" presId="urn:microsoft.com/office/officeart/2005/8/layout/orgChart1"/>
    <dgm:cxn modelId="{BE4AEDB4-201F-4CDF-B863-946759D399BD}" type="presParOf" srcId="{EA020C07-ACB5-4F30-8CEF-195CE0F60413}" destId="{C04008C3-A92E-46B2-9751-006E7F92B405}" srcOrd="0" destOrd="0" presId="urn:microsoft.com/office/officeart/2005/8/layout/orgChart1"/>
    <dgm:cxn modelId="{E1F59000-9909-44F8-96D8-A3051FDEDBA6}" type="presParOf" srcId="{EA020C07-ACB5-4F30-8CEF-195CE0F60413}" destId="{34D38359-064C-4E41-B1CE-296D2221ED39}" srcOrd="1" destOrd="0" presId="urn:microsoft.com/office/officeart/2005/8/layout/orgChart1"/>
    <dgm:cxn modelId="{A0861F1C-2E17-4184-A435-C09A92789373}" type="presParOf" srcId="{2FF0B2D9-3446-4CD4-84A6-3005B2B6506B}" destId="{606FE7C5-D25C-4259-86C0-5E9ED9914BD4}" srcOrd="1" destOrd="0" presId="urn:microsoft.com/office/officeart/2005/8/layout/orgChart1"/>
    <dgm:cxn modelId="{9326FAD8-53CF-4215-8283-CBA9324F82C5}" type="presParOf" srcId="{606FE7C5-D25C-4259-86C0-5E9ED9914BD4}" destId="{26651350-AB39-4F0F-9169-5779F56CC89B}" srcOrd="0" destOrd="0" presId="urn:microsoft.com/office/officeart/2005/8/layout/orgChart1"/>
    <dgm:cxn modelId="{DCB47899-AAC3-4D20-9880-9143B9ABF09E}" type="presParOf" srcId="{606FE7C5-D25C-4259-86C0-5E9ED9914BD4}" destId="{1900052F-B84E-4547-A986-053A501F4B1C}" srcOrd="1" destOrd="0" presId="urn:microsoft.com/office/officeart/2005/8/layout/orgChart1"/>
    <dgm:cxn modelId="{1447804C-B97B-43C7-8F21-2B25F98CE8F3}" type="presParOf" srcId="{1900052F-B84E-4547-A986-053A501F4B1C}" destId="{8E5C4A17-224C-48B5-BB5D-DB72572BD54E}" srcOrd="0" destOrd="0" presId="urn:microsoft.com/office/officeart/2005/8/layout/orgChart1"/>
    <dgm:cxn modelId="{6B57F15E-AC31-478A-A761-EC7E6E91F3AC}" type="presParOf" srcId="{8E5C4A17-224C-48B5-BB5D-DB72572BD54E}" destId="{A310DF12-FD8F-4140-B30D-AFFEED04F7E1}" srcOrd="0" destOrd="0" presId="urn:microsoft.com/office/officeart/2005/8/layout/orgChart1"/>
    <dgm:cxn modelId="{AA51D02F-8A32-4863-A6B5-8DA6D8F7162F}" type="presParOf" srcId="{8E5C4A17-224C-48B5-BB5D-DB72572BD54E}" destId="{9E1D1612-4978-4798-8544-48DD55BD3795}" srcOrd="1" destOrd="0" presId="urn:microsoft.com/office/officeart/2005/8/layout/orgChart1"/>
    <dgm:cxn modelId="{015DEA3C-0007-4ECE-BA7B-FD1EB304C5EB}" type="presParOf" srcId="{1900052F-B84E-4547-A986-053A501F4B1C}" destId="{6C749DDA-0DFF-4FB9-A126-C768DE48E018}" srcOrd="1" destOrd="0" presId="urn:microsoft.com/office/officeart/2005/8/layout/orgChart1"/>
    <dgm:cxn modelId="{B67B28CC-B2D1-455E-9DD4-972036A246E4}" type="presParOf" srcId="{6C749DDA-0DFF-4FB9-A126-C768DE48E018}" destId="{D65826C8-1058-4228-AE7E-9038236EE143}" srcOrd="0" destOrd="0" presId="urn:microsoft.com/office/officeart/2005/8/layout/orgChart1"/>
    <dgm:cxn modelId="{823589AE-F145-4DC6-9502-09899AE4E5BD}" type="presParOf" srcId="{6C749DDA-0DFF-4FB9-A126-C768DE48E018}" destId="{D8B64F92-8D7C-47F3-8507-42D7FEE92392}" srcOrd="1" destOrd="0" presId="urn:microsoft.com/office/officeart/2005/8/layout/orgChart1"/>
    <dgm:cxn modelId="{D793E56A-7D2B-4D19-BD79-6E5B96319EAC}" type="presParOf" srcId="{D8B64F92-8D7C-47F3-8507-42D7FEE92392}" destId="{78C7C23D-5877-4115-BB86-071D28EC3CD0}" srcOrd="0" destOrd="0" presId="urn:microsoft.com/office/officeart/2005/8/layout/orgChart1"/>
    <dgm:cxn modelId="{8D19B525-8A45-4287-A24C-DD97837681FC}" type="presParOf" srcId="{78C7C23D-5877-4115-BB86-071D28EC3CD0}" destId="{3D948B73-8F3B-4BF1-9880-B154E08971FD}" srcOrd="0" destOrd="0" presId="urn:microsoft.com/office/officeart/2005/8/layout/orgChart1"/>
    <dgm:cxn modelId="{C52189F0-08B5-4532-8600-947273E9E0BD}" type="presParOf" srcId="{78C7C23D-5877-4115-BB86-071D28EC3CD0}" destId="{AB44803D-E42A-46DE-B6F1-56C95DCAB9D9}" srcOrd="1" destOrd="0" presId="urn:microsoft.com/office/officeart/2005/8/layout/orgChart1"/>
    <dgm:cxn modelId="{6057545F-93AF-4C00-9877-6AD07E0CD778}" type="presParOf" srcId="{D8B64F92-8D7C-47F3-8507-42D7FEE92392}" destId="{08686171-5AC0-4E71-9F89-983C89E0809C}" srcOrd="1" destOrd="0" presId="urn:microsoft.com/office/officeart/2005/8/layout/orgChart1"/>
    <dgm:cxn modelId="{692DD90B-FDE8-487A-A597-6616424ED336}" type="presParOf" srcId="{D8B64F92-8D7C-47F3-8507-42D7FEE92392}" destId="{AF5EA086-E7D1-4377-A78D-01C3EEC8D8CC}" srcOrd="2" destOrd="0" presId="urn:microsoft.com/office/officeart/2005/8/layout/orgChart1"/>
    <dgm:cxn modelId="{B567FF6E-3505-4847-B161-B94585A5B5BE}" type="presParOf" srcId="{6C749DDA-0DFF-4FB9-A126-C768DE48E018}" destId="{E009723E-40E8-4084-8F18-D85AB1C72835}" srcOrd="2" destOrd="0" presId="urn:microsoft.com/office/officeart/2005/8/layout/orgChart1"/>
    <dgm:cxn modelId="{FC50A008-746E-43AD-AE80-4CEEBA61F261}" type="presParOf" srcId="{6C749DDA-0DFF-4FB9-A126-C768DE48E018}" destId="{A2F03A0F-F081-4C04-92D6-1D0BEB48D396}" srcOrd="3" destOrd="0" presId="urn:microsoft.com/office/officeart/2005/8/layout/orgChart1"/>
    <dgm:cxn modelId="{CDC2216B-3695-432A-8EE5-9D6F69F775A7}" type="presParOf" srcId="{A2F03A0F-F081-4C04-92D6-1D0BEB48D396}" destId="{B27548BA-6C44-4F0F-9B3E-BC6FBF7DB9CC}" srcOrd="0" destOrd="0" presId="urn:microsoft.com/office/officeart/2005/8/layout/orgChart1"/>
    <dgm:cxn modelId="{30E9132A-38DF-445C-ABE8-2D70EE9866FB}" type="presParOf" srcId="{B27548BA-6C44-4F0F-9B3E-BC6FBF7DB9CC}" destId="{EE888B5E-6062-4DB4-9141-5F1FDE59EFF8}" srcOrd="0" destOrd="0" presId="urn:microsoft.com/office/officeart/2005/8/layout/orgChart1"/>
    <dgm:cxn modelId="{B37A8624-AC79-40F0-B27E-223F100E8F4F}" type="presParOf" srcId="{B27548BA-6C44-4F0F-9B3E-BC6FBF7DB9CC}" destId="{79DA5D4C-2532-41EF-AD49-A710D587CFF9}" srcOrd="1" destOrd="0" presId="urn:microsoft.com/office/officeart/2005/8/layout/orgChart1"/>
    <dgm:cxn modelId="{D6742584-4B18-4BA8-9F8F-A788A9981A39}" type="presParOf" srcId="{A2F03A0F-F081-4C04-92D6-1D0BEB48D396}" destId="{9B24583C-7FCA-4F2F-A0C1-3856571AB9E7}" srcOrd="1" destOrd="0" presId="urn:microsoft.com/office/officeart/2005/8/layout/orgChart1"/>
    <dgm:cxn modelId="{6A1A2166-A82D-4A3D-A8F9-F46695C927C0}" type="presParOf" srcId="{A2F03A0F-F081-4C04-92D6-1D0BEB48D396}" destId="{D6F9EED1-B2ED-431F-B2EA-8D613C768A38}" srcOrd="2" destOrd="0" presId="urn:microsoft.com/office/officeart/2005/8/layout/orgChart1"/>
    <dgm:cxn modelId="{10894EA0-5FC5-4F29-B1CC-9FA4BC6E43C7}" type="presParOf" srcId="{6C749DDA-0DFF-4FB9-A126-C768DE48E018}" destId="{43B9FEEE-3E94-4CD0-90D5-F177A1B18D3B}" srcOrd="4" destOrd="0" presId="urn:microsoft.com/office/officeart/2005/8/layout/orgChart1"/>
    <dgm:cxn modelId="{AC6C6DA2-9D37-4A77-9F69-CAA2CB855472}" type="presParOf" srcId="{6C749DDA-0DFF-4FB9-A126-C768DE48E018}" destId="{604874DE-093D-489F-8934-70FA04AD447D}" srcOrd="5" destOrd="0" presId="urn:microsoft.com/office/officeart/2005/8/layout/orgChart1"/>
    <dgm:cxn modelId="{4FDEBBDB-F828-49E1-901C-72656035EF5D}" type="presParOf" srcId="{604874DE-093D-489F-8934-70FA04AD447D}" destId="{4C08CE9E-CE01-4DFE-90B3-C20BFD2779FD}" srcOrd="0" destOrd="0" presId="urn:microsoft.com/office/officeart/2005/8/layout/orgChart1"/>
    <dgm:cxn modelId="{38982952-E7DC-46AA-B495-FD7B35A01FAB}" type="presParOf" srcId="{4C08CE9E-CE01-4DFE-90B3-C20BFD2779FD}" destId="{E8FB262E-F850-48FC-A1F4-DFABD00F47FE}" srcOrd="0" destOrd="0" presId="urn:microsoft.com/office/officeart/2005/8/layout/orgChart1"/>
    <dgm:cxn modelId="{3B0B91AC-FB66-40C3-B03F-7F4BCF03EAD1}" type="presParOf" srcId="{4C08CE9E-CE01-4DFE-90B3-C20BFD2779FD}" destId="{D5320479-8A37-44A7-819C-567C87BAA3AE}" srcOrd="1" destOrd="0" presId="urn:microsoft.com/office/officeart/2005/8/layout/orgChart1"/>
    <dgm:cxn modelId="{BD7111BB-FE80-4778-B535-CDC78E283D67}" type="presParOf" srcId="{604874DE-093D-489F-8934-70FA04AD447D}" destId="{606B79D8-FAA6-46C7-B814-6FF3E4472316}" srcOrd="1" destOrd="0" presId="urn:microsoft.com/office/officeart/2005/8/layout/orgChart1"/>
    <dgm:cxn modelId="{076BFF05-6543-417D-8F8F-5D4929EE397C}" type="presParOf" srcId="{604874DE-093D-489F-8934-70FA04AD447D}" destId="{6153F058-96DD-42C0-A538-4CE017AEFFB6}" srcOrd="2" destOrd="0" presId="urn:microsoft.com/office/officeart/2005/8/layout/orgChart1"/>
    <dgm:cxn modelId="{F0A0645E-7D62-4858-A496-CBAFA5882703}" type="presParOf" srcId="{1900052F-B84E-4547-A986-053A501F4B1C}" destId="{9909D3E1-623E-45AE-A600-D03B04CCA6CA}" srcOrd="2" destOrd="0" presId="urn:microsoft.com/office/officeart/2005/8/layout/orgChart1"/>
    <dgm:cxn modelId="{178B20E1-2DE2-4802-AECF-246ED90DB424}" type="presParOf" srcId="{2FF0B2D9-3446-4CD4-84A6-3005B2B6506B}" destId="{9F323BC8-3106-4DA7-9CD8-FC6222AF81B9}" srcOrd="2" destOrd="0" presId="urn:microsoft.com/office/officeart/2005/8/layout/orgChart1"/>
    <dgm:cxn modelId="{61E4A5DC-29CC-4304-AC4E-118AC426BA27}" type="presParOf" srcId="{D3E890D9-4135-44A3-83E9-5CAB746BE462}" destId="{7A472240-C07A-4E94-B6A8-2E7593CDA175}" srcOrd="2" destOrd="0" presId="urn:microsoft.com/office/officeart/2005/8/layout/orgChart1"/>
    <dgm:cxn modelId="{318B1A17-E882-42FA-BD6F-4339124C82D5}" type="presParOf" srcId="{D3E890D9-4135-44A3-83E9-5CAB746BE462}" destId="{D6DB35D3-AAE0-4BE9-A706-C71C04C0A964}" srcOrd="3" destOrd="0" presId="urn:microsoft.com/office/officeart/2005/8/layout/orgChart1"/>
    <dgm:cxn modelId="{9920FF27-D9AF-47DE-B903-32E96A37F7DE}" type="presParOf" srcId="{D6DB35D3-AAE0-4BE9-A706-C71C04C0A964}" destId="{EF2DD142-844B-4B64-A043-DC1467CBBFD7}" srcOrd="0" destOrd="0" presId="urn:microsoft.com/office/officeart/2005/8/layout/orgChart1"/>
    <dgm:cxn modelId="{D4409E69-274A-4519-9542-5A1935E646F0}" type="presParOf" srcId="{EF2DD142-844B-4B64-A043-DC1467CBBFD7}" destId="{1B6D213D-90D0-46A4-A36F-AB84CAA73391}" srcOrd="0" destOrd="0" presId="urn:microsoft.com/office/officeart/2005/8/layout/orgChart1"/>
    <dgm:cxn modelId="{D72236C3-1822-41AE-9EC2-73182797AE5E}" type="presParOf" srcId="{EF2DD142-844B-4B64-A043-DC1467CBBFD7}" destId="{05C74191-D538-4F4B-824D-DB74E9831117}" srcOrd="1" destOrd="0" presId="urn:microsoft.com/office/officeart/2005/8/layout/orgChart1"/>
    <dgm:cxn modelId="{694E140F-8EFC-4601-9FE7-051D5B3880A6}" type="presParOf" srcId="{D6DB35D3-AAE0-4BE9-A706-C71C04C0A964}" destId="{D5736171-608C-47F7-AF06-FD35EAB8A28E}" srcOrd="1" destOrd="0" presId="urn:microsoft.com/office/officeart/2005/8/layout/orgChart1"/>
    <dgm:cxn modelId="{6A29AB9B-6A58-46E8-8925-C69A9D557E84}" type="presParOf" srcId="{D5736171-608C-47F7-AF06-FD35EAB8A28E}" destId="{4A4FD1EC-2029-42F4-9B59-9F8230F8B67A}" srcOrd="0" destOrd="0" presId="urn:microsoft.com/office/officeart/2005/8/layout/orgChart1"/>
    <dgm:cxn modelId="{845034DA-05BF-4FAB-A060-AE0C88C36C64}" type="presParOf" srcId="{D5736171-608C-47F7-AF06-FD35EAB8A28E}" destId="{4F93A105-312E-4B09-A8DB-0976091724D5}" srcOrd="1" destOrd="0" presId="urn:microsoft.com/office/officeart/2005/8/layout/orgChart1"/>
    <dgm:cxn modelId="{CB3B4C90-EF23-4397-8852-1D37F272E861}" type="presParOf" srcId="{4F93A105-312E-4B09-A8DB-0976091724D5}" destId="{07B0C772-CB7F-4F0B-99AF-A5B443870F00}" srcOrd="0" destOrd="0" presId="urn:microsoft.com/office/officeart/2005/8/layout/orgChart1"/>
    <dgm:cxn modelId="{8C085636-2A61-4766-A769-1FD306ADB9E0}" type="presParOf" srcId="{07B0C772-CB7F-4F0B-99AF-A5B443870F00}" destId="{02C22AF2-5591-4E26-B6C3-8095F21D5FA7}" srcOrd="0" destOrd="0" presId="urn:microsoft.com/office/officeart/2005/8/layout/orgChart1"/>
    <dgm:cxn modelId="{327B69A2-FA91-46D5-BDA2-FE9047FB2551}" type="presParOf" srcId="{07B0C772-CB7F-4F0B-99AF-A5B443870F00}" destId="{3C199BE3-7B2A-45DC-92E8-8A25B06808C2}" srcOrd="1" destOrd="0" presId="urn:microsoft.com/office/officeart/2005/8/layout/orgChart1"/>
    <dgm:cxn modelId="{D70EDDCB-220B-4ECE-80B7-A42DCC66717E}" type="presParOf" srcId="{4F93A105-312E-4B09-A8DB-0976091724D5}" destId="{BB011122-70D7-4D2F-B9A8-CB0E10E15C62}" srcOrd="1" destOrd="0" presId="urn:microsoft.com/office/officeart/2005/8/layout/orgChart1"/>
    <dgm:cxn modelId="{6144E97F-22BD-4E1F-9255-70D0AC01AF8F}" type="presParOf" srcId="{BB011122-70D7-4D2F-B9A8-CB0E10E15C62}" destId="{F52FC8FF-E6CF-48D7-9390-C29FDC2874F9}" srcOrd="0" destOrd="0" presId="urn:microsoft.com/office/officeart/2005/8/layout/orgChart1"/>
    <dgm:cxn modelId="{50930CE0-FC39-4D85-963D-8E3D546B4C0C}" type="presParOf" srcId="{BB011122-70D7-4D2F-B9A8-CB0E10E15C62}" destId="{3ECA1BC6-B5E9-4FDD-8A98-4009F5FE540C}" srcOrd="1" destOrd="0" presId="urn:microsoft.com/office/officeart/2005/8/layout/orgChart1"/>
    <dgm:cxn modelId="{95A073B7-F23D-4322-B111-A0C2C67FE242}" type="presParOf" srcId="{3ECA1BC6-B5E9-4FDD-8A98-4009F5FE540C}" destId="{BCC50D24-D0D6-408B-B8F4-AAD7078A45CD}" srcOrd="0" destOrd="0" presId="urn:microsoft.com/office/officeart/2005/8/layout/orgChart1"/>
    <dgm:cxn modelId="{20DF12EC-F09D-428D-9708-65B0192623FD}" type="presParOf" srcId="{BCC50D24-D0D6-408B-B8F4-AAD7078A45CD}" destId="{08EBB75F-9BA1-4319-A845-2958C15F727D}" srcOrd="0" destOrd="0" presId="urn:microsoft.com/office/officeart/2005/8/layout/orgChart1"/>
    <dgm:cxn modelId="{6AEA9BB1-ADDD-4FD3-828E-9681A866C1AB}" type="presParOf" srcId="{BCC50D24-D0D6-408B-B8F4-AAD7078A45CD}" destId="{80740C53-30E0-4C06-82E3-A0B3D94ED65D}" srcOrd="1" destOrd="0" presId="urn:microsoft.com/office/officeart/2005/8/layout/orgChart1"/>
    <dgm:cxn modelId="{CB4FD423-44C2-4BB3-912C-D8393A6DC1A1}" type="presParOf" srcId="{3ECA1BC6-B5E9-4FDD-8A98-4009F5FE540C}" destId="{8F11E78C-4F67-4C60-90F7-FC5AA0F5402C}" srcOrd="1" destOrd="0" presId="urn:microsoft.com/office/officeart/2005/8/layout/orgChart1"/>
    <dgm:cxn modelId="{412B2868-0417-44FB-9002-34D364F2CC96}" type="presParOf" srcId="{3ECA1BC6-B5E9-4FDD-8A98-4009F5FE540C}" destId="{02F4BB30-81FE-4CDD-A47C-87190572D42D}" srcOrd="2" destOrd="0" presId="urn:microsoft.com/office/officeart/2005/8/layout/orgChart1"/>
    <dgm:cxn modelId="{661E5146-7FB0-4347-8A05-188DB0977C19}" type="presParOf" srcId="{BB011122-70D7-4D2F-B9A8-CB0E10E15C62}" destId="{F522FF28-F94F-40E2-892E-718520C9AD3F}" srcOrd="2" destOrd="0" presId="urn:microsoft.com/office/officeart/2005/8/layout/orgChart1"/>
    <dgm:cxn modelId="{4DF63C7D-1C4C-4F50-A630-2D32987DC976}" type="presParOf" srcId="{BB011122-70D7-4D2F-B9A8-CB0E10E15C62}" destId="{F2AE02FA-EA78-4304-997F-AF5BE72F61EE}" srcOrd="3" destOrd="0" presId="urn:microsoft.com/office/officeart/2005/8/layout/orgChart1"/>
    <dgm:cxn modelId="{A265E8A3-5F3C-4710-890C-D2F283057FBB}" type="presParOf" srcId="{F2AE02FA-EA78-4304-997F-AF5BE72F61EE}" destId="{8F955714-8E58-41F9-9CD9-3D30AB737F03}" srcOrd="0" destOrd="0" presId="urn:microsoft.com/office/officeart/2005/8/layout/orgChart1"/>
    <dgm:cxn modelId="{53B453FD-05D8-468B-8DD5-E15120628816}" type="presParOf" srcId="{8F955714-8E58-41F9-9CD9-3D30AB737F03}" destId="{B273C5E6-7E1A-4A0B-8192-6975E368EBA8}" srcOrd="0" destOrd="0" presId="urn:microsoft.com/office/officeart/2005/8/layout/orgChart1"/>
    <dgm:cxn modelId="{E57911CE-F364-43E2-A8EE-1AFA1C86EA72}" type="presParOf" srcId="{8F955714-8E58-41F9-9CD9-3D30AB737F03}" destId="{D513EB8D-4A61-43D3-A21C-AFC411EBDDD8}" srcOrd="1" destOrd="0" presId="urn:microsoft.com/office/officeart/2005/8/layout/orgChart1"/>
    <dgm:cxn modelId="{9BD5E7B1-AA6F-4E37-A340-A69A60DCACDB}" type="presParOf" srcId="{F2AE02FA-EA78-4304-997F-AF5BE72F61EE}" destId="{281B7D0E-DBB7-4CC7-9FAE-8A2BF68BA09A}" srcOrd="1" destOrd="0" presId="urn:microsoft.com/office/officeart/2005/8/layout/orgChart1"/>
    <dgm:cxn modelId="{B3B64D8F-C5DB-44E7-9361-A71A6CF8A17F}" type="presParOf" srcId="{F2AE02FA-EA78-4304-997F-AF5BE72F61EE}" destId="{859300E1-58F8-4767-8066-E1C5AAE8AABB}" srcOrd="2" destOrd="0" presId="urn:microsoft.com/office/officeart/2005/8/layout/orgChart1"/>
    <dgm:cxn modelId="{D24BA51B-3D2D-4CE4-A73D-B6004BBB89B3}" type="presParOf" srcId="{4F93A105-312E-4B09-A8DB-0976091724D5}" destId="{8442F3B6-0FB0-43EC-A9A2-C6A03A13BBFF}" srcOrd="2" destOrd="0" presId="urn:microsoft.com/office/officeart/2005/8/layout/orgChart1"/>
    <dgm:cxn modelId="{8656BB08-22F2-4ECC-AD14-56127F973CF6}" type="presParOf" srcId="{D6DB35D3-AAE0-4BE9-A706-C71C04C0A964}" destId="{A0921FAA-6607-4D2A-9E4F-539813260603}" srcOrd="2" destOrd="0" presId="urn:microsoft.com/office/officeart/2005/8/layout/orgChart1"/>
    <dgm:cxn modelId="{76C80A70-F4FA-4972-B4BE-11F8CC0D33A0}" type="presParOf" srcId="{CE7CF662-52F0-42B0-81D1-B171EC9523FB}" destId="{5D5A144C-CDC8-42ED-9E55-9C5D3E7EFD62}" srcOrd="2" destOrd="0" presId="urn:microsoft.com/office/officeart/2005/8/layout/orgChar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2FF28-F94F-40E2-892E-718520C9AD3F}">
      <dsp:nvSpPr>
        <dsp:cNvPr id="0" name=""/>
        <dsp:cNvSpPr/>
      </dsp:nvSpPr>
      <dsp:spPr>
        <a:xfrm>
          <a:off x="2957960"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F52FC8FF-E6CF-48D7-9390-C29FDC2874F9}">
      <dsp:nvSpPr>
        <dsp:cNvPr id="0" name=""/>
        <dsp:cNvSpPr/>
      </dsp:nvSpPr>
      <dsp:spPr>
        <a:xfrm>
          <a:off x="2957960"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A4FD1EC-2029-42F4-9B59-9F8230F8B67A}">
      <dsp:nvSpPr>
        <dsp:cNvPr id="0" name=""/>
        <dsp:cNvSpPr/>
      </dsp:nvSpPr>
      <dsp:spPr>
        <a:xfrm>
          <a:off x="3325018"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7A472240-C07A-4E94-B6A8-2E7593CDA175}">
      <dsp:nvSpPr>
        <dsp:cNvPr id="0" name=""/>
        <dsp:cNvSpPr/>
      </dsp:nvSpPr>
      <dsp:spPr>
        <a:xfrm>
          <a:off x="2746411" y="517884"/>
          <a:ext cx="624326" cy="216708"/>
        </a:xfrm>
        <a:custGeom>
          <a:avLst/>
          <a:gdLst/>
          <a:ahLst/>
          <a:cxnLst/>
          <a:rect l="0" t="0" r="0" b="0"/>
          <a:pathLst>
            <a:path>
              <a:moveTo>
                <a:pt x="0" y="0"/>
              </a:moveTo>
              <a:lnTo>
                <a:pt x="0" y="108354"/>
              </a:lnTo>
              <a:lnTo>
                <a:pt x="624326" y="108354"/>
              </a:lnTo>
              <a:lnTo>
                <a:pt x="624326"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3B9FEEE-3E94-4CD0-90D5-F177A1B18D3B}">
      <dsp:nvSpPr>
        <dsp:cNvPr id="0" name=""/>
        <dsp:cNvSpPr/>
      </dsp:nvSpPr>
      <dsp:spPr>
        <a:xfrm>
          <a:off x="1709307" y="1983245"/>
          <a:ext cx="154791" cy="1940055"/>
        </a:xfrm>
        <a:custGeom>
          <a:avLst/>
          <a:gdLst/>
          <a:ahLst/>
          <a:cxnLst/>
          <a:rect l="0" t="0" r="0" b="0"/>
          <a:pathLst>
            <a:path>
              <a:moveTo>
                <a:pt x="0" y="0"/>
              </a:moveTo>
              <a:lnTo>
                <a:pt x="0" y="1940055"/>
              </a:lnTo>
              <a:lnTo>
                <a:pt x="154791" y="194005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E009723E-40E8-4084-8F18-D85AB1C72835}">
      <dsp:nvSpPr>
        <dsp:cNvPr id="0" name=""/>
        <dsp:cNvSpPr/>
      </dsp:nvSpPr>
      <dsp:spPr>
        <a:xfrm>
          <a:off x="1709307"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D65826C8-1058-4228-AE7E-9038236EE143}">
      <dsp:nvSpPr>
        <dsp:cNvPr id="0" name=""/>
        <dsp:cNvSpPr/>
      </dsp:nvSpPr>
      <dsp:spPr>
        <a:xfrm>
          <a:off x="1709307"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26651350-AB39-4F0F-9169-5779F56CC89B}">
      <dsp:nvSpPr>
        <dsp:cNvPr id="0" name=""/>
        <dsp:cNvSpPr/>
      </dsp:nvSpPr>
      <dsp:spPr>
        <a:xfrm>
          <a:off x="2076365"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9E1D3F78-AF38-4FD5-A2CE-324F3BB03892}">
      <dsp:nvSpPr>
        <dsp:cNvPr id="0" name=""/>
        <dsp:cNvSpPr/>
      </dsp:nvSpPr>
      <dsp:spPr>
        <a:xfrm>
          <a:off x="2122085" y="517884"/>
          <a:ext cx="624326" cy="216708"/>
        </a:xfrm>
        <a:custGeom>
          <a:avLst/>
          <a:gdLst/>
          <a:ahLst/>
          <a:cxnLst/>
          <a:rect l="0" t="0" r="0" b="0"/>
          <a:pathLst>
            <a:path>
              <a:moveTo>
                <a:pt x="624326" y="0"/>
              </a:moveTo>
              <a:lnTo>
                <a:pt x="624326" y="108354"/>
              </a:lnTo>
              <a:lnTo>
                <a:pt x="0" y="108354"/>
              </a:lnTo>
              <a:lnTo>
                <a:pt x="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2825E09-022F-45F5-B729-35C97030C0D2}">
      <dsp:nvSpPr>
        <dsp:cNvPr id="0" name=""/>
        <dsp:cNvSpPr/>
      </dsp:nvSpPr>
      <dsp:spPr>
        <a:xfrm>
          <a:off x="2230439" y="191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Hospodářské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a:t>
          </a:r>
          <a:endParaRPr lang="cs-CZ" sz="1200" kern="1200">
            <a:solidFill>
              <a:schemeClr val="tx1"/>
            </a:solidFill>
          </a:endParaRPr>
        </a:p>
      </dsp:txBody>
      <dsp:txXfrm>
        <a:off x="2230439" y="1912"/>
        <a:ext cx="1031944" cy="515972"/>
      </dsp:txXfrm>
    </dsp:sp>
    <dsp:sp modelId="{C04008C3-A92E-46B2-9751-006E7F92B405}">
      <dsp:nvSpPr>
        <dsp:cNvPr id="0" name=""/>
        <dsp:cNvSpPr/>
      </dsp:nvSpPr>
      <dsp:spPr>
        <a:xfrm>
          <a:off x="1606113"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 minulé,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resp. současné</a:t>
          </a:r>
          <a:endParaRPr lang="cs-CZ" sz="1200" kern="1200">
            <a:solidFill>
              <a:schemeClr val="tx1"/>
            </a:solidFill>
          </a:endParaRPr>
        </a:p>
      </dsp:txBody>
      <dsp:txXfrm>
        <a:off x="1606113" y="734592"/>
        <a:ext cx="1031944" cy="515972"/>
      </dsp:txXfrm>
    </dsp:sp>
    <dsp:sp modelId="{A310DF12-FD8F-4140-B30D-AFFEED04F7E1}">
      <dsp:nvSpPr>
        <dsp:cNvPr id="0" name=""/>
        <dsp:cNvSpPr/>
      </dsp:nvSpPr>
      <dsp:spPr>
        <a:xfrm>
          <a:off x="1606113"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Informace </a:t>
          </a:r>
          <a:endParaRPr lang="cs-CZ" sz="1200" kern="1200" baseline="0">
            <a:solidFill>
              <a:schemeClr val="tx1"/>
            </a:solidFill>
            <a:latin typeface="Times New Roman"/>
          </a:endParaRP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poznávací</a:t>
          </a:r>
          <a:endParaRPr lang="cs-CZ" sz="1200" kern="1200">
            <a:solidFill>
              <a:schemeClr val="tx1"/>
            </a:solidFill>
          </a:endParaRPr>
        </a:p>
      </dsp:txBody>
      <dsp:txXfrm>
        <a:off x="1606113" y="1467273"/>
        <a:ext cx="1031944" cy="515972"/>
      </dsp:txXfrm>
    </dsp:sp>
    <dsp:sp modelId="{3D948B73-8F3B-4BF1-9880-B154E08971FD}">
      <dsp:nvSpPr>
        <dsp:cNvPr id="0" name=""/>
        <dsp:cNvSpPr/>
      </dsp:nvSpPr>
      <dsp:spPr>
        <a:xfrm>
          <a:off x="1864099"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Účetnictví</a:t>
          </a:r>
          <a:endParaRPr lang="cs-CZ" sz="1200" kern="1200">
            <a:solidFill>
              <a:schemeClr val="tx1"/>
            </a:solidFill>
          </a:endParaRPr>
        </a:p>
      </dsp:txBody>
      <dsp:txXfrm>
        <a:off x="1864099" y="2199954"/>
        <a:ext cx="1031944" cy="515972"/>
      </dsp:txXfrm>
    </dsp:sp>
    <dsp:sp modelId="{EE888B5E-6062-4DB4-9141-5F1FDE59EFF8}">
      <dsp:nvSpPr>
        <dsp:cNvPr id="0" name=""/>
        <dsp:cNvSpPr/>
      </dsp:nvSpPr>
      <dsp:spPr>
        <a:xfrm>
          <a:off x="1864099"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Statistika</a:t>
          </a:r>
          <a:endParaRPr lang="cs-CZ" sz="1200" kern="1200">
            <a:solidFill>
              <a:schemeClr val="tx1"/>
            </a:solidFill>
          </a:endParaRPr>
        </a:p>
      </dsp:txBody>
      <dsp:txXfrm>
        <a:off x="1864099" y="2932634"/>
        <a:ext cx="1031944" cy="515972"/>
      </dsp:txXfrm>
    </dsp:sp>
    <dsp:sp modelId="{E8FB262E-F850-48FC-A1F4-DFABD00F47FE}">
      <dsp:nvSpPr>
        <dsp:cNvPr id="0" name=""/>
        <dsp:cNvSpPr/>
      </dsp:nvSpPr>
      <dsp:spPr>
        <a:xfrm>
          <a:off x="1864099" y="3665315"/>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Operativní evidence</a:t>
          </a:r>
          <a:endParaRPr lang="cs-CZ" sz="1200" kern="1200">
            <a:solidFill>
              <a:schemeClr val="tx1"/>
            </a:solidFill>
          </a:endParaRPr>
        </a:p>
      </dsp:txBody>
      <dsp:txXfrm>
        <a:off x="1864099" y="3665315"/>
        <a:ext cx="1031944" cy="515972"/>
      </dsp:txXfrm>
    </dsp:sp>
    <dsp:sp modelId="{1B6D213D-90D0-46A4-A36F-AB84CAA73391}">
      <dsp:nvSpPr>
        <dsp:cNvPr id="0" name=""/>
        <dsp:cNvSpPr/>
      </dsp:nvSpPr>
      <dsp:spPr>
        <a:xfrm>
          <a:off x="2854766"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budoucí</a:t>
          </a:r>
          <a:endParaRPr lang="cs-CZ" sz="1200" kern="1200">
            <a:solidFill>
              <a:schemeClr val="tx1"/>
            </a:solidFill>
          </a:endParaRPr>
        </a:p>
      </dsp:txBody>
      <dsp:txXfrm>
        <a:off x="2854766" y="734592"/>
        <a:ext cx="1031944" cy="515972"/>
      </dsp:txXfrm>
    </dsp:sp>
    <dsp:sp modelId="{02C22AF2-5591-4E26-B6C3-8095F21D5FA7}">
      <dsp:nvSpPr>
        <dsp:cNvPr id="0" name=""/>
        <dsp:cNvSpPr/>
      </dsp:nvSpPr>
      <dsp:spPr>
        <a:xfrm>
          <a:off x="2854766"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dirty="0">
              <a:solidFill>
                <a:schemeClr val="tx1"/>
              </a:solidFill>
              <a:latin typeface="Calibri"/>
            </a:rPr>
            <a:t>Informace řídící </a:t>
          </a:r>
        </a:p>
        <a:p>
          <a:pPr marL="0" marR="0" lvl="0" indent="0" algn="ctr" defTabSz="533400" rtl="0">
            <a:lnSpc>
              <a:spcPct val="90000"/>
            </a:lnSpc>
            <a:spcBef>
              <a:spcPct val="0"/>
            </a:spcBef>
            <a:spcAft>
              <a:spcPct val="35000"/>
            </a:spcAft>
            <a:buNone/>
          </a:pPr>
          <a:r>
            <a:rPr lang="cs-CZ" sz="1200" kern="1200" baseline="0" dirty="0">
              <a:solidFill>
                <a:schemeClr val="tx1"/>
              </a:solidFill>
              <a:latin typeface="Calibri"/>
            </a:rPr>
            <a:t>(rozhodovací)</a:t>
          </a:r>
          <a:endParaRPr lang="cs-CZ" sz="1200" kern="1200" dirty="0">
            <a:solidFill>
              <a:schemeClr val="tx1"/>
            </a:solidFill>
          </a:endParaRPr>
        </a:p>
      </dsp:txBody>
      <dsp:txXfrm>
        <a:off x="2854766" y="1467273"/>
        <a:ext cx="1031944" cy="515972"/>
      </dsp:txXfrm>
    </dsp:sp>
    <dsp:sp modelId="{08EBB75F-9BA1-4319-A845-2958C15F727D}">
      <dsp:nvSpPr>
        <dsp:cNvPr id="0" name=""/>
        <dsp:cNvSpPr/>
      </dsp:nvSpPr>
      <dsp:spPr>
        <a:xfrm>
          <a:off x="3112752"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dirty="0">
              <a:solidFill>
                <a:schemeClr val="tx1"/>
              </a:solidFill>
              <a:highlight>
                <a:srgbClr val="FFFF00"/>
              </a:highlight>
              <a:latin typeface="Calibri"/>
            </a:rPr>
            <a:t>Kalkulace</a:t>
          </a:r>
          <a:endParaRPr lang="cs-CZ" sz="1200" kern="1200" dirty="0">
            <a:solidFill>
              <a:schemeClr val="tx1"/>
            </a:solidFill>
            <a:highlight>
              <a:srgbClr val="FFFF00"/>
            </a:highlight>
          </a:endParaRPr>
        </a:p>
      </dsp:txBody>
      <dsp:txXfrm>
        <a:off x="3112752" y="2199954"/>
        <a:ext cx="1031944" cy="515972"/>
      </dsp:txXfrm>
    </dsp:sp>
    <dsp:sp modelId="{B273C5E6-7E1A-4A0B-8192-6975E368EBA8}">
      <dsp:nvSpPr>
        <dsp:cNvPr id="0" name=""/>
        <dsp:cNvSpPr/>
      </dsp:nvSpPr>
      <dsp:spPr>
        <a:xfrm>
          <a:off x="3112752"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Rozpočetnictví</a:t>
          </a:r>
          <a:endParaRPr lang="cs-CZ" sz="1200" kern="1200">
            <a:solidFill>
              <a:schemeClr val="tx1"/>
            </a:solidFill>
          </a:endParaRPr>
        </a:p>
      </dsp:txBody>
      <dsp:txXfrm>
        <a:off x="3112752" y="2932634"/>
        <a:ext cx="1031944" cy="5159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05.11.2021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cs-CZ" sz="3000" b="1" cap="all" dirty="0"/>
              <a:t>Nauka o podniku</a:t>
            </a:r>
          </a:p>
          <a:p>
            <a:pPr lvl="0"/>
            <a:r>
              <a:rPr lang="cs-CZ" sz="3000" b="1" cap="all" dirty="0"/>
              <a:t>-</a:t>
            </a:r>
          </a:p>
          <a:p>
            <a:pPr lvl="0"/>
            <a:r>
              <a:rPr lang="cs-CZ" sz="2600" b="1" cap="all" dirty="0"/>
              <a:t>Kalkulace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931524"/>
            <a:ext cx="3604568" cy="1456040"/>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se s kalkulacemi</a:t>
            </a:r>
            <a:endParaRPr lang="en-GB" sz="1800" dirty="0">
              <a:solidFill>
                <a:schemeClr val="bg1"/>
              </a:solidFill>
              <a:cs typeface="Times New Roman" panose="02020603050405020304" pitchFamily="18" charset="0"/>
            </a:endParaRPr>
          </a:p>
        </p:txBody>
      </p:sp>
      <p:sp>
        <p:nvSpPr>
          <p:cNvPr id="8" name="Podnadpis 2"/>
          <p:cNvSpPr txBox="1">
            <a:spLocks/>
          </p:cNvSpPr>
          <p:nvPr/>
        </p:nvSpPr>
        <p:spPr>
          <a:xfrm>
            <a:off x="6956047" y="3723879"/>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Šárka </a:t>
            </a:r>
            <a:r>
              <a:rPr lang="cs-CZ" altLang="cs-CZ" sz="900" dirty="0" err="1">
                <a:solidFill>
                  <a:srgbClr val="307871"/>
                </a:solidFill>
                <a:latin typeface="Times New Roman" panose="02020603050405020304" pitchFamily="18" charset="0"/>
                <a:cs typeface="Times New Roman" panose="02020603050405020304" pitchFamily="18" charset="0"/>
              </a:rPr>
              <a:t>Čemerková</a:t>
            </a:r>
            <a:endParaRPr lang="cs-CZ" altLang="cs-CZ" sz="900" dirty="0">
              <a:solidFill>
                <a:srgbClr val="307871"/>
              </a:solidFill>
              <a:latin typeface="Times New Roman" panose="02020603050405020304" pitchFamily="18" charset="0"/>
              <a:cs typeface="Times New Roman" panose="02020603050405020304" pitchFamily="18" charset="0"/>
            </a:endParaRPr>
          </a:p>
          <a:p>
            <a:pPr algn="r"/>
            <a:r>
              <a:rPr lang="cs-CZ" altLang="cs-CZ" sz="900" dirty="0">
                <a:solidFill>
                  <a:srgbClr val="307871"/>
                </a:solidFill>
                <a:latin typeface="Times New Roman" panose="02020603050405020304" pitchFamily="18" charset="0"/>
                <a:cs typeface="Times New Roman" panose="02020603050405020304" pitchFamily="18" charset="0"/>
              </a:rPr>
              <a:t>Přednášející </a:t>
            </a:r>
            <a:endParaRPr lang="en-GB"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96800" y="952192"/>
            <a:ext cx="7495200" cy="2592313"/>
          </a:xfrm>
          <a:prstGeom prst="rect">
            <a:avLst/>
          </a:prstGeom>
        </p:spPr>
        <p:txBody>
          <a:bodyPr wrap="square">
            <a:spAutoFit/>
          </a:bodyPr>
          <a:lstStyle/>
          <a:p>
            <a:pPr marL="800100" lvl="3" indent="-342900">
              <a:lnSpc>
                <a:spcPct val="114000"/>
              </a:lnSpc>
              <a:buFont typeface="Wingdings" panose="05000000000000000000" pitchFamily="2" charset="2"/>
              <a:buChar char="v"/>
            </a:pPr>
            <a:r>
              <a:rPr lang="cs-CZ" b="1" spc="150" dirty="0">
                <a:cs typeface="Times New Roman" panose="02020603050405020304" pitchFamily="18" charset="0"/>
              </a:rPr>
              <a:t>operativní (okamžiková) kalkulace:</a:t>
            </a:r>
          </a:p>
          <a:p>
            <a:pPr marL="1257300" lvl="4" indent="-342900">
              <a:lnSpc>
                <a:spcPct val="114000"/>
              </a:lnSpc>
              <a:buFont typeface="Courier New" panose="02070309020205020404" pitchFamily="49" charset="0"/>
              <a:buChar char="o"/>
            </a:pPr>
            <a:r>
              <a:rPr lang="cs-CZ" dirty="0"/>
              <a:t>zahrnuje postupné zpřesňování norem</a:t>
            </a:r>
          </a:p>
          <a:p>
            <a:pPr marL="1257300" lvl="4" indent="-342900">
              <a:lnSpc>
                <a:spcPct val="114000"/>
              </a:lnSpc>
              <a:buFont typeface="Courier New" panose="02070309020205020404" pitchFamily="49" charset="0"/>
              <a:buChar char="o"/>
            </a:pPr>
            <a:r>
              <a:rPr lang="cs-CZ" dirty="0"/>
              <a:t>nejpřesnější</a:t>
            </a:r>
          </a:p>
          <a:p>
            <a:pPr marL="1257300" lvl="4" indent="-342900">
              <a:lnSpc>
                <a:spcPct val="114000"/>
              </a:lnSpc>
              <a:buFont typeface="Courier New" panose="02070309020205020404" pitchFamily="49" charset="0"/>
              <a:buChar char="o"/>
            </a:pPr>
            <a:r>
              <a:rPr lang="cs-CZ" dirty="0"/>
              <a:t>základ pro stanovení zúčtovacích vnitropodnikových cen</a:t>
            </a:r>
          </a:p>
          <a:p>
            <a:pPr marL="800100" lvl="3" indent="-342900">
              <a:lnSpc>
                <a:spcPct val="114000"/>
              </a:lnSpc>
              <a:buFont typeface="Wingdings" panose="05000000000000000000" pitchFamily="2" charset="2"/>
              <a:buChar char="v"/>
            </a:pPr>
            <a:r>
              <a:rPr lang="cs-CZ" b="1" spc="150" dirty="0">
                <a:cs typeface="Times New Roman" panose="02020603050405020304" pitchFamily="18" charset="0"/>
              </a:rPr>
              <a:t>plánová kalkulace:</a:t>
            </a:r>
          </a:p>
          <a:p>
            <a:pPr marL="1257300" lvl="4" indent="-342900">
              <a:lnSpc>
                <a:spcPct val="114000"/>
              </a:lnSpc>
              <a:buFont typeface="Courier New" panose="02070309020205020404" pitchFamily="49" charset="0"/>
              <a:buChar char="o"/>
            </a:pPr>
            <a:r>
              <a:rPr lang="cs-CZ" dirty="0">
                <a:ea typeface="Times New Roman" panose="02020603050405020304" pitchFamily="18" charset="0"/>
              </a:rPr>
              <a:t>zahrnuje možné změny v době sestavování plánu,</a:t>
            </a:r>
          </a:p>
          <a:p>
            <a:pPr marL="1257300" lvl="4" indent="-342900">
              <a:lnSpc>
                <a:spcPct val="114000"/>
              </a:lnSpc>
              <a:buFont typeface="Courier New" panose="02070309020205020404" pitchFamily="49" charset="0"/>
              <a:buChar char="o"/>
            </a:pPr>
            <a:r>
              <a:rPr lang="cs-CZ" dirty="0">
                <a:ea typeface="Times New Roman" panose="02020603050405020304" pitchFamily="18" charset="0"/>
              </a:rPr>
              <a:t>intervalová kalkulace - platí od začátku do konce plánovacího období</a:t>
            </a:r>
            <a:endParaRPr lang="cs-CZ" dirty="0"/>
          </a:p>
        </p:txBody>
      </p:sp>
    </p:spTree>
    <p:extLst>
      <p:ext uri="{BB962C8B-B14F-4D97-AF65-F5344CB8AC3E}">
        <p14:creationId xmlns:p14="http://schemas.microsoft.com/office/powerpoint/2010/main" val="346822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4D036110-4D25-4C86-9E46-35B2826F6F07}"/>
              </a:ext>
            </a:extLst>
          </p:cNvPr>
          <p:cNvSpPr/>
          <p:nvPr/>
        </p:nvSpPr>
        <p:spPr>
          <a:xfrm>
            <a:off x="503640" y="527392"/>
            <a:ext cx="7229160" cy="3814378"/>
          </a:xfrm>
          <a:prstGeom prst="rect">
            <a:avLst/>
          </a:prstGeom>
        </p:spPr>
        <p:txBody>
          <a:bodyPr wrap="square">
            <a:spAutoFit/>
          </a:bodyPr>
          <a:lstStyle/>
          <a:p>
            <a:pPr marL="342900" indent="-342900">
              <a:lnSpc>
                <a:spcPct val="114000"/>
              </a:lnSpc>
              <a:buFont typeface="Arial" panose="020B0604020202020204" pitchFamily="34" charset="0"/>
              <a:buChar char="•"/>
            </a:pPr>
            <a:r>
              <a:rPr lang="cs-CZ" sz="2200" b="1" dirty="0"/>
              <a:t>Výsledná kalkulace:</a:t>
            </a:r>
          </a:p>
          <a:p>
            <a:pPr marL="741600" lvl="1" indent="-28575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shrnutí vynaložených nákladů </a:t>
            </a:r>
            <a:r>
              <a:rPr lang="cs-CZ" dirty="0">
                <a:latin typeface="+mj-lt"/>
                <a:ea typeface="Calibri" panose="020F0502020204030204" pitchFamily="34" charset="0"/>
                <a:cs typeface="Times New Roman" panose="02020603050405020304" pitchFamily="18" charset="0"/>
              </a:rPr>
              <a:t>po skončení výroby, poskytnutí služby či zakázky</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zdroj informace o úspoře, dodržení či překročení jednotlivých nákladových položek</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spolehlivý informační zdroj pro příští předběžnou kalkulaci a operativní změnu cenotvorby, zásad pro analýzu skutečného čerpání nákladů</a:t>
            </a:r>
          </a:p>
          <a:p>
            <a:pPr indent="-285750" algn="just">
              <a:lnSpc>
                <a:spcPct val="114000"/>
              </a:lnSpc>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ea typeface="Calibri" panose="020F0502020204030204" pitchFamily="34" charset="0"/>
                <a:cs typeface="Times New Roman" panose="02020603050405020304" pitchFamily="18" charset="0"/>
              </a:rPr>
              <a:t>Srovnáním předběžné a výsledné kalkulace dostáváme odchylku nákladů, která slouží ke kontrolní činnosti.</a:t>
            </a:r>
            <a:endParaRPr lang="cs-CZ" sz="22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8305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4B841A81-494D-4E71-856E-0FF5511792FD}"/>
              </a:ext>
            </a:extLst>
          </p:cNvPr>
          <p:cNvSpPr/>
          <p:nvPr/>
        </p:nvSpPr>
        <p:spPr>
          <a:xfrm>
            <a:off x="590400" y="527392"/>
            <a:ext cx="7041600" cy="3118546"/>
          </a:xfrm>
          <a:prstGeom prst="rect">
            <a:avLst/>
          </a:prstGeom>
        </p:spPr>
        <p:txBody>
          <a:bodyPr wrap="square">
            <a:spAutoFit/>
          </a:bodyPr>
          <a:lstStyle/>
          <a:p>
            <a:pPr lvl="0" algn="just">
              <a:lnSpc>
                <a:spcPct val="114000"/>
              </a:lnSpc>
            </a:pPr>
            <a:r>
              <a:rPr lang="cs-CZ" sz="2200" b="1" cap="small" dirty="0"/>
              <a:t>II. Podle časového horizontu:</a:t>
            </a:r>
            <a:r>
              <a:rPr lang="cs-CZ" sz="2200" dirty="0">
                <a:ea typeface="Calibri" panose="020F0502020204030204" pitchFamily="34" charset="0"/>
                <a:cs typeface="Times New Roman" panose="02020603050405020304" pitchFamily="18" charset="0"/>
              </a:rPr>
              <a:t>	</a:t>
            </a:r>
          </a:p>
          <a:p>
            <a:pPr marL="342000" lvl="1" indent="-342900" algn="just">
              <a:lnSpc>
                <a:spcPct val="114000"/>
              </a:lnSpc>
              <a:buFont typeface="Arial" panose="020B0604020202020204" pitchFamily="34" charset="0"/>
              <a:buChar char="•"/>
            </a:pPr>
            <a:r>
              <a:rPr lang="cs-CZ" sz="2200" b="1" dirty="0"/>
              <a:t>Operativní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uplatňováno hledisko věcné souvislosti nákladů a výkonů</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krátkodobé a střednědobé rozhodovací úlohy</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zaměřena na jednici výkonu, nebo celkové množství výkonu</a:t>
            </a:r>
          </a:p>
          <a:p>
            <a:pPr marL="342000" lvl="1" indent="-342900" algn="just">
              <a:lnSpc>
                <a:spcPct val="114000"/>
              </a:lnSpc>
              <a:buFont typeface="Arial" panose="020B0604020202020204" pitchFamily="34" charset="0"/>
              <a:buChar char="•"/>
            </a:pPr>
            <a:r>
              <a:rPr lang="cs-CZ" sz="2200" b="1" dirty="0"/>
              <a:t>Strategická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alokace kapitálu</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návratnost</a:t>
            </a:r>
          </a:p>
        </p:txBody>
      </p:sp>
    </p:spTree>
    <p:extLst>
      <p:ext uri="{BB962C8B-B14F-4D97-AF65-F5344CB8AC3E}">
        <p14:creationId xmlns:p14="http://schemas.microsoft.com/office/powerpoint/2010/main" val="2152326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3F8F2737-7782-4B78-8A75-9B6B78C766A0}"/>
              </a:ext>
            </a:extLst>
          </p:cNvPr>
          <p:cNvSpPr/>
          <p:nvPr/>
        </p:nvSpPr>
        <p:spPr>
          <a:xfrm>
            <a:off x="576000" y="527392"/>
            <a:ext cx="7034400" cy="2554545"/>
          </a:xfrm>
          <a:prstGeom prst="rect">
            <a:avLst/>
          </a:prstGeom>
        </p:spPr>
        <p:txBody>
          <a:bodyPr wrap="square">
            <a:spAutoFit/>
          </a:bodyPr>
          <a:lstStyle/>
          <a:p>
            <a:pPr lvl="0" algn="just">
              <a:spcAft>
                <a:spcPts val="0"/>
              </a:spcAft>
            </a:pPr>
            <a:r>
              <a:rPr lang="cs-CZ" sz="2200" b="1" cap="small" dirty="0"/>
              <a:t>III. Podle předmětu kalkulace:</a:t>
            </a:r>
          </a:p>
          <a:p>
            <a:pPr marL="342000" lvl="1" indent="-342900" algn="just">
              <a:buFont typeface="Arial" panose="020B0604020202020204" pitchFamily="34" charset="0"/>
              <a:buChar char="•"/>
            </a:pPr>
            <a:r>
              <a:rPr lang="cs-CZ" sz="2200" b="1" dirty="0"/>
              <a:t>Nákupní:</a:t>
            </a:r>
          </a:p>
          <a:p>
            <a:pPr marL="810000" lvl="2" indent="-342900" algn="just">
              <a:buFont typeface="Courier New" panose="02070309020205020404" pitchFamily="49" charset="0"/>
              <a:buChar char="o"/>
            </a:pPr>
            <a:r>
              <a:rPr lang="cs-CZ" dirty="0">
                <a:ea typeface="Times New Roman" panose="02020603050405020304" pitchFamily="18" charset="0"/>
              </a:rPr>
              <a:t>výpočty, které souvisí s hledáním nejvýhodnějšího dodavatele, s pořízením kapitálu, materiálu apod.</a:t>
            </a:r>
          </a:p>
          <a:p>
            <a:pPr marL="342000" lvl="1" indent="-342900" algn="just">
              <a:buFont typeface="Arial" panose="020B0604020202020204" pitchFamily="34" charset="0"/>
              <a:buChar char="•"/>
            </a:pPr>
            <a:r>
              <a:rPr lang="cs-CZ" sz="2200" b="1" dirty="0"/>
              <a:t>Prodejní:</a:t>
            </a:r>
          </a:p>
          <a:p>
            <a:pPr marL="810000" lvl="2" indent="-342900" algn="just">
              <a:buFont typeface="Courier New" panose="02070309020205020404" pitchFamily="49" charset="0"/>
              <a:buChar char="o"/>
            </a:pPr>
            <a:r>
              <a:rPr lang="cs-CZ" dirty="0">
                <a:ea typeface="Times New Roman" panose="02020603050405020304" pitchFamily="18" charset="0"/>
              </a:rPr>
              <a:t>výpočty související s hledáním nejvýhodnějšího odběratele</a:t>
            </a:r>
          </a:p>
          <a:p>
            <a:pPr marL="342000" lvl="1" indent="-342900" algn="just">
              <a:buFont typeface="Arial" panose="020B0604020202020204" pitchFamily="34" charset="0"/>
              <a:buChar char="•"/>
            </a:pPr>
            <a:r>
              <a:rPr lang="cs-CZ" sz="2200" b="1" dirty="0"/>
              <a:t>Výrobní:</a:t>
            </a:r>
          </a:p>
          <a:p>
            <a:pPr marL="810000" lvl="2" indent="-342900" algn="just">
              <a:buFont typeface="Courier New" panose="02070309020205020404" pitchFamily="49" charset="0"/>
              <a:buChar char="o"/>
            </a:pPr>
            <a:r>
              <a:rPr lang="cs-CZ" b="1" dirty="0"/>
              <a:t> </a:t>
            </a:r>
            <a:r>
              <a:rPr lang="cs-CZ" dirty="0">
                <a:ea typeface="Times New Roman" panose="02020603050405020304" pitchFamily="18" charset="0"/>
              </a:rPr>
              <a:t>kalkulaci nákladů a ceny</a:t>
            </a:r>
            <a:endParaRPr lang="cs-CZ" dirty="0"/>
          </a:p>
        </p:txBody>
      </p:sp>
    </p:spTree>
    <p:extLst>
      <p:ext uri="{BB962C8B-B14F-4D97-AF65-F5344CB8AC3E}">
        <p14:creationId xmlns:p14="http://schemas.microsoft.com/office/powerpoint/2010/main" val="703076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FEBE3936-AEE9-4EAC-AE83-7F91517470FC}"/>
              </a:ext>
            </a:extLst>
          </p:cNvPr>
          <p:cNvSpPr/>
          <p:nvPr/>
        </p:nvSpPr>
        <p:spPr>
          <a:xfrm>
            <a:off x="489600" y="428793"/>
            <a:ext cx="7128000" cy="3709542"/>
          </a:xfrm>
          <a:prstGeom prst="rect">
            <a:avLst/>
          </a:prstGeom>
        </p:spPr>
        <p:txBody>
          <a:bodyPr wrap="square">
            <a:spAutoFit/>
          </a:bodyPr>
          <a:lstStyle/>
          <a:p>
            <a:pPr lvl="0" algn="just">
              <a:spcBef>
                <a:spcPts val="600"/>
              </a:spcBef>
              <a:spcAft>
                <a:spcPts val="600"/>
              </a:spcAft>
            </a:pPr>
            <a:r>
              <a:rPr lang="cs-CZ" sz="2200" b="1" cap="small" dirty="0"/>
              <a:t>IV. Podle zahrnutých nákladů:	</a:t>
            </a:r>
          </a:p>
          <a:p>
            <a:pPr marL="342000" lvl="1" indent="-457200" algn="just">
              <a:lnSpc>
                <a:spcPct val="114000"/>
              </a:lnSpc>
              <a:buFont typeface="Arial" panose="020B0604020202020204" pitchFamily="34" charset="0"/>
              <a:buChar char="•"/>
            </a:pPr>
            <a:r>
              <a:rPr lang="cs-CZ" sz="2200" b="1" dirty="0"/>
              <a:t>Absorpční kalkulace:</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zahrnuty všechny náklady</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prostá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poměrovými čísly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s využitím statistických metod,</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režijní (přirážková)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zakázková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ABC</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technologická</a:t>
            </a:r>
          </a:p>
        </p:txBody>
      </p:sp>
    </p:spTree>
    <p:extLst>
      <p:ext uri="{BB962C8B-B14F-4D97-AF65-F5344CB8AC3E}">
        <p14:creationId xmlns:p14="http://schemas.microsoft.com/office/powerpoint/2010/main" val="3951798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FEBE3936-AEE9-4EAC-AE83-7F91517470FC}"/>
              </a:ext>
            </a:extLst>
          </p:cNvPr>
          <p:cNvSpPr/>
          <p:nvPr/>
        </p:nvSpPr>
        <p:spPr>
          <a:xfrm>
            <a:off x="482400" y="527392"/>
            <a:ext cx="7128000" cy="3007811"/>
          </a:xfrm>
          <a:prstGeom prst="rect">
            <a:avLst/>
          </a:prstGeom>
        </p:spPr>
        <p:txBody>
          <a:bodyPr wrap="square">
            <a:spAutoFit/>
          </a:bodyPr>
          <a:lstStyle/>
          <a:p>
            <a:pPr marL="342900" lvl="0" indent="-342900" algn="just">
              <a:spcBef>
                <a:spcPts val="600"/>
              </a:spcBef>
              <a:spcAft>
                <a:spcPts val="600"/>
              </a:spcAft>
              <a:buFont typeface="Arial" panose="020B0604020202020204" pitchFamily="34" charset="0"/>
              <a:buChar char="•"/>
            </a:pPr>
            <a:r>
              <a:rPr lang="cs-CZ" sz="2200" b="1" dirty="0"/>
              <a:t>Neabsorpční</a:t>
            </a:r>
            <a:r>
              <a:rPr lang="cs-CZ" sz="2200" b="1" dirty="0">
                <a:cs typeface="Times New Roman" panose="02020603050405020304" pitchFamily="18" charset="0"/>
              </a:rPr>
              <a:t>:</a:t>
            </a:r>
            <a:endParaRPr lang="cs-CZ" sz="2200" dirty="0">
              <a:ea typeface="Calibri" panose="020F0502020204030204" pitchFamily="34" charset="0"/>
              <a:cs typeface="Times New Roman" panose="02020603050405020304" pitchFamily="18" charset="0"/>
            </a:endParaRP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jen vybrané relevantní náklady</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kapacitní propočty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direct </a:t>
            </a:r>
            <a:r>
              <a:rPr lang="cs-CZ" dirty="0" err="1">
                <a:ea typeface="Calibri" panose="020F0502020204030204" pitchFamily="34" charset="0"/>
                <a:cs typeface="Times New Roman" panose="02020603050405020304" pitchFamily="18" charset="0"/>
              </a:rPr>
              <a:t>costing</a:t>
            </a:r>
            <a:endParaRPr lang="cs-CZ" dirty="0">
              <a:ea typeface="Calibri" panose="020F0502020204030204" pitchFamily="34" charset="0"/>
              <a:cs typeface="Times New Roman" panose="02020603050405020304" pitchFamily="18" charset="0"/>
            </a:endParaRP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marže</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hrubé rozpětí</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bod zvratu</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propočet sortimentní změny</a:t>
            </a:r>
          </a:p>
        </p:txBody>
      </p:sp>
    </p:spTree>
    <p:extLst>
      <p:ext uri="{BB962C8B-B14F-4D97-AF65-F5344CB8AC3E}">
        <p14:creationId xmlns:p14="http://schemas.microsoft.com/office/powerpoint/2010/main" val="3654805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FABB25EC-78DE-4CC2-A07B-61E3D6549F9B}"/>
              </a:ext>
            </a:extLst>
          </p:cNvPr>
          <p:cNvSpPr/>
          <p:nvPr/>
        </p:nvSpPr>
        <p:spPr>
          <a:xfrm>
            <a:off x="576000" y="527392"/>
            <a:ext cx="7142400" cy="2855077"/>
          </a:xfrm>
          <a:prstGeom prst="rect">
            <a:avLst/>
          </a:prstGeom>
        </p:spPr>
        <p:txBody>
          <a:bodyPr wrap="square">
            <a:spAutoFit/>
          </a:bodyPr>
          <a:lstStyle/>
          <a:p>
            <a:pPr lvl="0" algn="just">
              <a:spcBef>
                <a:spcPts val="600"/>
              </a:spcBef>
              <a:spcAft>
                <a:spcPts val="600"/>
              </a:spcAft>
            </a:pPr>
            <a:r>
              <a:rPr lang="cs-CZ" sz="2200" b="1" cap="small" dirty="0"/>
              <a:t>V. Podle techniky zpracování výchozích souborů dat:</a:t>
            </a:r>
          </a:p>
          <a:p>
            <a:pPr marL="342000" lvl="1" indent="-342900" algn="just">
              <a:lnSpc>
                <a:spcPct val="114000"/>
              </a:lnSpc>
              <a:buFont typeface="Arial" panose="020B0604020202020204" pitchFamily="34" charset="0"/>
              <a:buChar char="•"/>
            </a:pPr>
            <a:r>
              <a:rPr lang="cs-CZ" sz="2200" b="1" dirty="0"/>
              <a:t>Následné</a:t>
            </a:r>
            <a:r>
              <a:rPr lang="cs-CZ" sz="2200" b="1" dirty="0">
                <a:ea typeface="Calibri" panose="020F0502020204030204" pitchFamily="34" charset="0"/>
                <a:cs typeface="Times New Roman" panose="02020603050405020304" pitchFamily="18" charset="0"/>
              </a:rPr>
              <a:t>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jsou kalkulacemi propočtovými</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slouží hlavně ke kontrole</a:t>
            </a:r>
          </a:p>
          <a:p>
            <a:pPr marL="342000" lvl="1" indent="-342900" algn="just">
              <a:lnSpc>
                <a:spcPct val="114000"/>
              </a:lnSpc>
              <a:buFont typeface="Arial" panose="020B0604020202020204" pitchFamily="34" charset="0"/>
              <a:buChar char="•"/>
            </a:pPr>
            <a:r>
              <a:rPr lang="cs-CZ" sz="2200" b="1" spc="150" dirty="0">
                <a:ea typeface="Times New Roman" panose="02020603050405020304" pitchFamily="18" charset="0"/>
                <a:cs typeface="Times New Roman" panose="02020603050405020304" pitchFamily="18" charset="0"/>
              </a:rPr>
              <a:t>Rozdílové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pro účely hodnocení dodržení norem, plánů, rozpočtů</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pro hodnocení rentability  </a:t>
            </a:r>
          </a:p>
        </p:txBody>
      </p:sp>
    </p:spTree>
    <p:extLst>
      <p:ext uri="{BB962C8B-B14F-4D97-AF65-F5344CB8AC3E}">
        <p14:creationId xmlns:p14="http://schemas.microsoft.com/office/powerpoint/2010/main" val="1944774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D49109C6-1FFE-4286-B1FF-6F465E2D88EE}"/>
              </a:ext>
            </a:extLst>
          </p:cNvPr>
          <p:cNvSpPr/>
          <p:nvPr/>
        </p:nvSpPr>
        <p:spPr>
          <a:xfrm>
            <a:off x="604800" y="527392"/>
            <a:ext cx="7077600" cy="2832314"/>
          </a:xfrm>
          <a:prstGeom prst="rect">
            <a:avLst/>
          </a:prstGeom>
        </p:spPr>
        <p:txBody>
          <a:bodyPr wrap="square">
            <a:spAutoFit/>
          </a:bodyPr>
          <a:lstStyle/>
          <a:p>
            <a:pPr lvl="0" algn="just">
              <a:spcBef>
                <a:spcPts val="600"/>
              </a:spcBef>
              <a:spcAft>
                <a:spcPts val="600"/>
              </a:spcAft>
            </a:pPr>
            <a:r>
              <a:rPr lang="cs-CZ" sz="2200" b="1" cap="small" dirty="0"/>
              <a:t>VI. Z hlediska využití produkční kapacity:</a:t>
            </a:r>
          </a:p>
          <a:p>
            <a:pPr marL="342000" lvl="1" indent="-342900" algn="just">
              <a:lnSpc>
                <a:spcPct val="114000"/>
              </a:lnSpc>
              <a:buFont typeface="Arial" panose="020B0604020202020204" pitchFamily="34" charset="0"/>
              <a:buChar char="•"/>
            </a:pPr>
            <a:r>
              <a:rPr lang="cs-CZ" sz="2200" b="1" dirty="0"/>
              <a:t>Dynamické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bere se v potaz vliv času na vývoj nákladů (změna využití výrobní kapacity vlivem změny objemu produkce)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závisí na správném rozdělení nákladů na variabilní a fixní</a:t>
            </a:r>
          </a:p>
          <a:p>
            <a:pPr marL="342000" lvl="1" indent="-342900" algn="just">
              <a:lnSpc>
                <a:spcPct val="114000"/>
              </a:lnSpc>
              <a:buFont typeface="Arial" panose="020B0604020202020204" pitchFamily="34" charset="0"/>
              <a:buChar char="•"/>
            </a:pPr>
            <a:r>
              <a:rPr lang="cs-CZ" sz="2200" b="1" dirty="0"/>
              <a:t>Statické</a:t>
            </a:r>
            <a:r>
              <a:rPr lang="cs-CZ" sz="2200" spc="150" dirty="0">
                <a:ea typeface="Times New Roman" panose="02020603050405020304" pitchFamily="18" charset="0"/>
                <a:cs typeface="Times New Roman" panose="02020603050405020304" pitchFamily="18" charset="0"/>
              </a:rPr>
              <a:t> </a:t>
            </a:r>
            <a:r>
              <a:rPr lang="cs-CZ" sz="2200" b="1" dirty="0"/>
              <a:t>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nepředpokládá různý stupeň využití výrobní kapacity</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každá kalkulace úplných nákladů</a:t>
            </a:r>
          </a:p>
        </p:txBody>
      </p:sp>
    </p:spTree>
    <p:extLst>
      <p:ext uri="{BB962C8B-B14F-4D97-AF65-F5344CB8AC3E}">
        <p14:creationId xmlns:p14="http://schemas.microsoft.com/office/powerpoint/2010/main" val="1333544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30329" y="527392"/>
            <a:ext cx="7399891" cy="303159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stanovení okruhu činností vyvolávajících náklady</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definice kalkulační jednice (služba, činnost, zakázka, obchodní případ, zákazník)</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přiřazení nákladů zvoleným činnostem podle nákladové analýzy, které musí respektovat vztah k výsledné kalkulační jednici s cílem zachovat transparentnost nákladů</a:t>
            </a:r>
          </a:p>
        </p:txBody>
      </p:sp>
    </p:spTree>
    <p:extLst>
      <p:ext uri="{BB962C8B-B14F-4D97-AF65-F5344CB8AC3E}">
        <p14:creationId xmlns:p14="http://schemas.microsoft.com/office/powerpoint/2010/main" val="3172984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23129" y="527392"/>
            <a:ext cx="7399891" cy="2200602"/>
          </a:xfrm>
          <a:prstGeom prst="rect">
            <a:avLst/>
          </a:prstGeom>
        </p:spPr>
        <p:txBody>
          <a:bodyPr wrap="square">
            <a:spAutoFit/>
          </a:bodyPr>
          <a:lstStyle/>
          <a:p>
            <a:pPr algn="just">
              <a:spcAft>
                <a:spcPts val="600"/>
              </a:spcAft>
            </a:pPr>
            <a:r>
              <a:rPr lang="cs-CZ" sz="2200" dirty="0">
                <a:latin typeface="+mj-lt"/>
                <a:ea typeface="Calibri" panose="020F0502020204030204" pitchFamily="34" charset="0"/>
                <a:cs typeface="Times New Roman" panose="02020603050405020304" pitchFamily="18" charset="0"/>
              </a:rPr>
              <a:t>4. sestavení vhodného kalkulačního vzorce (definice položek dle potřeb podniku), výběr vhodné metody a techniky pro rozdělení režijních nákladů a přiřazení kalkulačním jednicím</a:t>
            </a:r>
          </a:p>
          <a:p>
            <a:pPr algn="just">
              <a:spcAft>
                <a:spcPts val="600"/>
              </a:spcAft>
            </a:pPr>
            <a:r>
              <a:rPr lang="cs-CZ" sz="2200" dirty="0">
                <a:latin typeface="+mj-lt"/>
                <a:ea typeface="Calibri" panose="020F0502020204030204" pitchFamily="34" charset="0"/>
                <a:cs typeface="Times New Roman" panose="02020603050405020304" pitchFamily="18" charset="0"/>
              </a:rPr>
              <a:t>5. vazby na rozpočtování a plánování, tvorba ceníků a cenové politiky podniku</a:t>
            </a:r>
          </a:p>
        </p:txBody>
      </p:sp>
    </p:spTree>
    <p:extLst>
      <p:ext uri="{BB962C8B-B14F-4D97-AF65-F5344CB8AC3E}">
        <p14:creationId xmlns:p14="http://schemas.microsoft.com/office/powerpoint/2010/main" val="315587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endParaRPr lang="cs-CZ" sz="3600" b="1" cap="all" dirty="0"/>
          </a:p>
          <a:p>
            <a:pPr lvl="0"/>
            <a:r>
              <a:rPr lang="cs-CZ" sz="3100" b="1" dirty="0"/>
              <a:t>Nauka o podniku</a:t>
            </a:r>
          </a:p>
          <a:p>
            <a:pPr lvl="0"/>
            <a:r>
              <a:rPr lang="cs-CZ" sz="3100" b="1" dirty="0"/>
              <a:t>-</a:t>
            </a:r>
          </a:p>
          <a:p>
            <a:pPr lvl="0"/>
            <a:r>
              <a:rPr lang="cs-CZ" sz="3100" b="1" dirty="0"/>
              <a:t>Kalkulace I</a:t>
            </a:r>
          </a:p>
          <a:p>
            <a:endParaRPr lang="en-GB" sz="3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22357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Smysl kalkulace</a:t>
            </a:r>
          </a:p>
          <a:p>
            <a:pPr marL="0" indent="0">
              <a:buNone/>
            </a:pPr>
            <a:r>
              <a:rPr lang="cs-CZ" sz="1800" b="1" dirty="0">
                <a:solidFill>
                  <a:srgbClr val="002060"/>
                </a:solidFill>
                <a:cs typeface="Arial" panose="020B0604020202020204" pitchFamily="34" charset="0"/>
              </a:rPr>
              <a:t>Druhy kalkulací</a:t>
            </a:r>
          </a:p>
          <a:p>
            <a:pPr marL="0" indent="0">
              <a:buNone/>
            </a:pPr>
            <a:r>
              <a:rPr lang="cs-CZ" sz="1800" b="1" dirty="0">
                <a:solidFill>
                  <a:srgbClr val="002060"/>
                </a:solidFill>
                <a:cs typeface="Arial" panose="020B0604020202020204" pitchFamily="34" charset="0"/>
              </a:rPr>
              <a:t>Postup kalkulací</a:t>
            </a:r>
          </a:p>
          <a:p>
            <a:pPr marL="0" indent="0">
              <a:buNone/>
            </a:pPr>
            <a:r>
              <a:rPr lang="cs-CZ" sz="1800" b="1" dirty="0">
                <a:solidFill>
                  <a:srgbClr val="002060"/>
                </a:solidFill>
                <a:cs typeface="Arial" panose="020B0604020202020204" pitchFamily="34" charset="0"/>
              </a:rPr>
              <a:t>Kalkulační vzorec</a:t>
            </a:r>
          </a:p>
          <a:p>
            <a:pPr marL="0" indent="0">
              <a:buNone/>
            </a:pPr>
            <a:r>
              <a:rPr lang="cs-CZ" sz="1800" b="1" dirty="0">
                <a:solidFill>
                  <a:srgbClr val="002060"/>
                </a:solidFill>
                <a:cs typeface="Arial" panose="020B0604020202020204" pitchFamily="34" charset="0"/>
              </a:rPr>
              <a:t>Kalkulace prostým dělením</a:t>
            </a:r>
          </a:p>
          <a:p>
            <a:pPr marL="0" indent="0">
              <a:buNone/>
            </a:pP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830997"/>
          </a:xfrm>
          <a:prstGeom prst="rect">
            <a:avLst/>
          </a:prstGeom>
          <a:noFill/>
        </p:spPr>
        <p:txBody>
          <a:bodyPr wrap="square" rtlCol="0">
            <a:spAutoFit/>
          </a:bodyPr>
          <a:lstStyle/>
          <a:p>
            <a:r>
              <a:rPr lang="cs-CZ" sz="24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systemkalk.png">
            <a:extLst>
              <a:ext uri="{FF2B5EF4-FFF2-40B4-BE49-F238E27FC236}">
                <a16:creationId xmlns:a16="http://schemas.microsoft.com/office/drawing/2014/main" id="{4069E569-0B37-4000-9CCF-A0278FB5B8ED}"/>
              </a:ext>
            </a:extLst>
          </p:cNvPr>
          <p:cNvPicPr/>
          <p:nvPr/>
        </p:nvPicPr>
        <p:blipFill>
          <a:blip r:embed="rId2" cstate="print"/>
          <a:srcRect l="4855" r="78851" b="49858"/>
          <a:stretch>
            <a:fillRect/>
          </a:stretch>
        </p:blipFill>
        <p:spPr bwMode="auto">
          <a:xfrm>
            <a:off x="3096360" y="266400"/>
            <a:ext cx="4647460" cy="4877100"/>
          </a:xfrm>
          <a:prstGeom prst="rect">
            <a:avLst/>
          </a:prstGeom>
          <a:noFill/>
          <a:ln w="9525">
            <a:noFill/>
            <a:miter lim="800000"/>
            <a:headEnd/>
            <a:tailEnd/>
          </a:ln>
        </p:spPr>
      </p:pic>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97BACA-A376-4B77-A963-B5FA24FFD369}"/>
              </a:ext>
            </a:extLst>
          </p:cNvPr>
          <p:cNvSpPr/>
          <p:nvPr/>
        </p:nvSpPr>
        <p:spPr>
          <a:xfrm>
            <a:off x="265854" y="1511822"/>
            <a:ext cx="3118161" cy="769441"/>
          </a:xfrm>
          <a:prstGeom prst="rect">
            <a:avLst/>
          </a:prstGeom>
        </p:spPr>
        <p:txBody>
          <a:bodyPr wrap="none">
            <a:spAutoFit/>
          </a:bodyPr>
          <a:lstStyle/>
          <a:p>
            <a:pPr algn="ctr">
              <a:spcAft>
                <a:spcPts val="1000"/>
              </a:spcAft>
            </a:pPr>
            <a:r>
              <a:rPr lang="cs-CZ" sz="2200" b="1" dirty="0">
                <a:latin typeface="Times New Roman" panose="02020603050405020304" pitchFamily="18" charset="0"/>
                <a:ea typeface="Calibri" panose="020F0502020204030204" pitchFamily="34" charset="0"/>
                <a:cs typeface="Times New Roman" panose="02020603050405020304" pitchFamily="18" charset="0"/>
              </a:rPr>
              <a:t>Postup tvorby kalkulace</a:t>
            </a:r>
            <a:br>
              <a:rPr lang="cs-CZ" sz="2200" b="1" dirty="0">
                <a:latin typeface="Times New Roman" panose="02020603050405020304" pitchFamily="18" charset="0"/>
                <a:ea typeface="Calibri" panose="020F0502020204030204" pitchFamily="34" charset="0"/>
                <a:cs typeface="Times New Roman" panose="02020603050405020304" pitchFamily="18" charset="0"/>
              </a:rPr>
            </a:br>
            <a:r>
              <a:rPr lang="cs-CZ" sz="2200" b="1" dirty="0">
                <a:latin typeface="Times New Roman" panose="02020603050405020304" pitchFamily="18" charset="0"/>
                <a:ea typeface="Calibri" panose="020F0502020204030204" pitchFamily="34" charset="0"/>
                <a:cs typeface="Times New Roman" panose="02020603050405020304" pitchFamily="18" charset="0"/>
              </a:rPr>
              <a:t> a ceny</a:t>
            </a:r>
          </a:p>
        </p:txBody>
      </p:sp>
    </p:spTree>
    <p:extLst>
      <p:ext uri="{BB962C8B-B14F-4D97-AF65-F5344CB8AC3E}">
        <p14:creationId xmlns:p14="http://schemas.microsoft.com/office/powerpoint/2010/main" val="156603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443935"/>
            <a:ext cx="3573286" cy="430887"/>
          </a:xfrm>
          <a:prstGeom prst="rect">
            <a:avLst/>
          </a:prstGeom>
        </p:spPr>
        <p:txBody>
          <a:bodyPr wrap="none">
            <a:spAutoFit/>
          </a:bodyPr>
          <a:lstStyle/>
          <a:p>
            <a:r>
              <a:rPr lang="cs-CZ" sz="2200" b="1" dirty="0">
                <a:ea typeface="Calibri" panose="020F0502020204030204" pitchFamily="34" charset="0"/>
                <a:cs typeface="Times New Roman" panose="02020603050405020304" pitchFamily="18" charset="0"/>
              </a:rPr>
              <a:t>Typový kalkulační vzorec</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extLst>
              <p:ext uri="{D42A27DB-BD31-4B8C-83A1-F6EECF244321}">
                <p14:modId xmlns:p14="http://schemas.microsoft.com/office/powerpoint/2010/main" val="3418805172"/>
              </p:ext>
            </p:extLst>
          </p:nvPr>
        </p:nvGraphicFramePr>
        <p:xfrm>
          <a:off x="590400" y="874822"/>
          <a:ext cx="7113600" cy="3945322"/>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cs-CZ"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Přímý materiál (suroviny, materiál, polotovary, nakupované výrobky)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cs-CZ"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Přímé mzdy (mzdy provozních dělníků, prémie, odměny, příplatky, doplatky)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cs-CZ"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Ostatní přímé náklady (technologická paliva a energie, odpisy, přepravné, opravy, náklady na technický rozvoj atd.)</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cs-CZ"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Výrobní režie (technologická a všeobecná) (náklady související s řízením výrobních činností, s obsluhou procesu)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cs-CZ" sz="1400" b="0">
                          <a:solidFill>
                            <a:schemeClr val="tx1"/>
                          </a:solidFill>
                          <a:effectLst/>
                        </a:rPr>
                        <a:t>Σ (1.-4.)</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výroby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cs-CZ"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Správní režie (může obsahovat zásobovací režii) (související s řízením a správou organizace)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cs-CZ" sz="1400" b="0">
                          <a:solidFill>
                            <a:schemeClr val="tx1"/>
                          </a:solidFill>
                          <a:effectLst/>
                        </a:rPr>
                        <a:t>Σ (1.-5.)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cs-CZ"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Odbytové náklady (může být součástí správní režie) (expedice, reklama, propagace, odbyt)</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cs-CZ"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Úplné 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cs-CZ"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Výsledek hospodaření – zisk/ztráta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cs-CZ"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Cena (výrobní)</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152C6A7-9DBF-4483-94B5-96457C35A032}"/>
              </a:ext>
            </a:extLst>
          </p:cNvPr>
          <p:cNvSpPr/>
          <p:nvPr/>
        </p:nvSpPr>
        <p:spPr>
          <a:xfrm>
            <a:off x="367200" y="628601"/>
            <a:ext cx="7258510" cy="3147593"/>
          </a:xfrm>
          <a:prstGeom prst="rect">
            <a:avLst/>
          </a:prstGeom>
        </p:spPr>
        <p:txBody>
          <a:bodyPr wrap="square">
            <a:spAutoFit/>
          </a:bodyPr>
          <a:lstStyle/>
          <a:p>
            <a:pPr marL="0" lvl="1" algn="just">
              <a:lnSpc>
                <a:spcPct val="114000"/>
              </a:lnSpc>
            </a:pPr>
            <a:r>
              <a:rPr lang="cs-CZ" sz="2200" b="1" dirty="0">
                <a:solidFill>
                  <a:srgbClr val="FF0000"/>
                </a:solidFill>
                <a:latin typeface="+mj-lt"/>
              </a:rPr>
              <a:t>Kalkulační techniky </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jen znalost výrobních postupů umožní objektivně přiřazovat náklady s využitím principů kauzality</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použití kalkulací je do jisté míry svázáno s charakterem výrobního procesu</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neobjektivní vypovídací schopnost může mít negativní následky na hospodaření hodnoceného podnikatelského subjektu</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447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cs-CZ" sz="2200" b="1" dirty="0"/>
              <a:t>Kalkulace dělením prostá</a:t>
            </a:r>
          </a:p>
          <a:p>
            <a:pPr marL="285750" lvl="2" indent="-285750">
              <a:lnSpc>
                <a:spcPct val="114000"/>
              </a:lnSpc>
              <a:buFont typeface="Arial" panose="020B0604020202020204" pitchFamily="34" charset="0"/>
              <a:buChar char="•"/>
            </a:pPr>
            <a:r>
              <a:rPr lang="cs-CZ" sz="2200" dirty="0"/>
              <a:t>v případě lineární závislosti nákladů při </a:t>
            </a:r>
            <a:r>
              <a:rPr lang="cs-CZ" sz="2200" dirty="0" err="1"/>
              <a:t>jednodruhové</a:t>
            </a:r>
            <a:r>
              <a:rPr lang="cs-CZ" sz="2200" dirty="0"/>
              <a:t> produkci výrobků či služeb (výroba energie, limonád, těžba nerostů)</a:t>
            </a:r>
          </a:p>
          <a:p>
            <a:pPr marL="285750" lvl="2" indent="-285750">
              <a:lnSpc>
                <a:spcPct val="114000"/>
              </a:lnSpc>
              <a:buFont typeface="Arial" panose="020B0604020202020204" pitchFamily="34" charset="0"/>
              <a:buChar char="•"/>
            </a:pPr>
            <a:r>
              <a:rPr lang="cs-CZ" sz="2200" dirty="0"/>
              <a:t>náklady na jednotku </a:t>
            </a:r>
            <a:r>
              <a:rPr lang="cs-CZ" sz="2200" i="1" dirty="0" err="1">
                <a:latin typeface="Cambria Math" panose="02040503050406030204" pitchFamily="18" charset="0"/>
                <a:ea typeface="Cambria Math" panose="02040503050406030204" pitchFamily="18" charset="0"/>
              </a:rPr>
              <a:t>n</a:t>
            </a:r>
            <a:r>
              <a:rPr lang="cs-CZ" sz="2200" i="1" baseline="-25000" dirty="0" err="1">
                <a:latin typeface="Cambria Math" panose="02040503050406030204" pitchFamily="18" charset="0"/>
                <a:ea typeface="Cambria Math" panose="02040503050406030204" pitchFamily="18" charset="0"/>
              </a:rPr>
              <a:t>j</a:t>
            </a:r>
            <a:r>
              <a:rPr lang="cs-CZ" sz="2200" dirty="0"/>
              <a:t> lze zjistit přímo vydělením nákladů </a:t>
            </a:r>
            <a:r>
              <a:rPr lang="cs-CZ" sz="2200" i="1" dirty="0">
                <a:latin typeface="Cambria Math" panose="02040503050406030204" pitchFamily="18" charset="0"/>
                <a:ea typeface="Cambria Math" panose="02040503050406030204" pitchFamily="18" charset="0"/>
              </a:rPr>
              <a:t>N</a:t>
            </a:r>
            <a:r>
              <a:rPr lang="cs-CZ" sz="2200" dirty="0"/>
              <a:t> produkcí </a:t>
            </a:r>
            <a:r>
              <a:rPr lang="cs-CZ"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cs-CZ" sz="2400" b="1" i="1" dirty="0">
                <a:latin typeface="Cambria Math" panose="02040503050406030204" pitchFamily="18" charset="0"/>
                <a:ea typeface="Cambria Math" panose="02040503050406030204" pitchFamily="18" charset="0"/>
              </a:rPr>
              <a:t>			</a:t>
            </a:r>
            <a:r>
              <a:rPr lang="cs-CZ" sz="2400" b="1" i="1" dirty="0" err="1">
                <a:latin typeface="Cambria Math" panose="02040503050406030204" pitchFamily="18" charset="0"/>
                <a:ea typeface="Cambria Math" panose="02040503050406030204" pitchFamily="18" charset="0"/>
              </a:rPr>
              <a:t>n</a:t>
            </a:r>
            <a:r>
              <a:rPr lang="cs-CZ" sz="2400" b="1" i="1" baseline="-25000" dirty="0" err="1">
                <a:latin typeface="Cambria Math" panose="02040503050406030204" pitchFamily="18" charset="0"/>
                <a:ea typeface="Cambria Math" panose="02040503050406030204" pitchFamily="18" charset="0"/>
              </a:rPr>
              <a:t>j</a:t>
            </a:r>
            <a:r>
              <a:rPr lang="cs-CZ" sz="2400" b="1" i="1" dirty="0">
                <a:latin typeface="Cambria Math" panose="02040503050406030204" pitchFamily="18" charset="0"/>
                <a:ea typeface="Cambria Math" panose="02040503050406030204" pitchFamily="18" charset="0"/>
              </a:rPr>
              <a:t> </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 N</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cs-CZ" sz="2200" b="1" dirty="0">
                <a:latin typeface="+mj-lt"/>
                <a:ea typeface="Calibri" panose="020F0502020204030204" pitchFamily="34" charset="0"/>
                <a:cs typeface="Times New Roman" panose="02020603050405020304" pitchFamily="18" charset="0"/>
              </a:rPr>
              <a:t>Příklad:</a:t>
            </a:r>
          </a:p>
          <a:p>
            <a:pPr algn="just">
              <a:spcAft>
                <a:spcPts val="600"/>
              </a:spcAft>
            </a:pPr>
            <a:r>
              <a:rPr lang="cs-CZ" sz="2200" dirty="0">
                <a:latin typeface="+mj-lt"/>
                <a:ea typeface="Calibri" panose="020F0502020204030204" pitchFamily="34" charset="0"/>
                <a:cs typeface="Times New Roman" panose="02020603050405020304" pitchFamily="18" charset="0"/>
              </a:rPr>
              <a:t>Vybraný podnik se zabývá balením Směsi na grilování po 25g dodané směsi koření. Materiálové náklady byly 14 000 Kč za 54 kg kořenící směsi. Podniku vznikly mzdové náklady ve výši 10 000 Kč a další režijní náklady (odpisy balící linky, podíl na nákladech na administrativní personál) ve výši 15 000 Kč. Jaké budou náklady výroby jednoho sáčku směsi po 25 g?</a:t>
            </a:r>
          </a:p>
        </p:txBody>
      </p:sp>
    </p:spTree>
    <p:extLst>
      <p:ext uri="{BB962C8B-B14F-4D97-AF65-F5344CB8AC3E}">
        <p14:creationId xmlns:p14="http://schemas.microsoft.com/office/powerpoint/2010/main" val="1022127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cs-CZ" sz="2200" b="1" i="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latin typeface="+mj-lt"/>
                <a:ea typeface="Calibri" panose="020F0502020204030204" pitchFamily="34" charset="0"/>
                <a:cs typeface="Times New Roman" panose="02020603050405020304" pitchFamily="18" charset="0"/>
              </a:rPr>
              <a:t>Sečteme všechny vzniklé náklady (materiál, mzdy a ostatní náklady) a  vydělíme je požadovanou kalkulační jednicí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a:t>
            </a:r>
            <a:r>
              <a:rPr lang="cs-CZ" sz="2200" dirty="0">
                <a:latin typeface="+mj-lt"/>
                <a:ea typeface="Calibri" panose="020F0502020204030204" pitchFamily="34" charset="0"/>
                <a:cs typeface="Times New Roman" panose="02020603050405020304" pitchFamily="18" charset="0"/>
              </a:rPr>
              <a:t>/sáček.</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N</a:t>
            </a:r>
            <a:r>
              <a:rPr lang="cs-CZ" sz="2200" dirty="0">
                <a:latin typeface="Cambria Math" panose="02040503050406030204" pitchFamily="18" charset="0"/>
                <a:ea typeface="Cambria Math" panose="02040503050406030204" pitchFamily="18" charset="0"/>
                <a:cs typeface="Times New Roman" panose="02020603050405020304" pitchFamily="18" charset="0"/>
              </a:rPr>
              <a:t> = 14 000 + 10 000 + 15 000 = 39 000</a:t>
            </a:r>
            <a:r>
              <a:rPr lang="cs-CZ" sz="2200" dirty="0">
                <a:latin typeface="+mj-lt"/>
                <a:ea typeface="Calibri" panose="020F0502020204030204" pitchFamily="34" charset="0"/>
                <a:cs typeface="Times New Roman" panose="02020603050405020304" pitchFamily="18" charset="0"/>
              </a:rPr>
              <a:t> Kč</a:t>
            </a:r>
          </a:p>
          <a:p>
            <a:pPr algn="just">
              <a:lnSpc>
                <a:spcPct val="114000"/>
              </a:lnSpc>
            </a:pPr>
            <a:r>
              <a:rPr lang="cs-CZ" sz="2200" dirty="0">
                <a:latin typeface="+mj-lt"/>
                <a:ea typeface="Calibri" panose="020F0502020204030204" pitchFamily="34" charset="0"/>
                <a:cs typeface="Times New Roman" panose="02020603050405020304" pitchFamily="18" charset="0"/>
              </a:rPr>
              <a:t>Počet jednic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 = 54 000 g /25 g = 2 160 </a:t>
            </a:r>
            <a:r>
              <a:rPr lang="cs-CZ" sz="2200" dirty="0">
                <a:latin typeface="+mj-lt"/>
                <a:ea typeface="Calibri" panose="020F0502020204030204" pitchFamily="34" charset="0"/>
                <a:cs typeface="Times New Roman" panose="02020603050405020304" pitchFamily="18" charset="0"/>
              </a:rPr>
              <a:t>sáčků</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n</a:t>
            </a:r>
            <a:r>
              <a:rPr lang="cs-CZ" sz="2200" i="1" baseline="-25000" dirty="0" err="1">
                <a:latin typeface="Cambria Math" panose="02040503050406030204" pitchFamily="18" charset="0"/>
                <a:ea typeface="Cambria Math" panose="02040503050406030204" pitchFamily="18" charset="0"/>
                <a:cs typeface="Times New Roman" panose="02020603050405020304" pitchFamily="18" charset="0"/>
              </a:rPr>
              <a:t>j</a:t>
            </a:r>
            <a:r>
              <a:rPr lang="cs-CZ" sz="2200" dirty="0">
                <a:latin typeface="Cambria Math" panose="02040503050406030204" pitchFamily="18" charset="0"/>
                <a:ea typeface="Cambria Math" panose="02040503050406030204" pitchFamily="18" charset="0"/>
                <a:cs typeface="Times New Roman" panose="02020603050405020304" pitchFamily="18" charset="0"/>
              </a:rPr>
              <a:t> = 39 000 /2 160 =18,05 </a:t>
            </a:r>
            <a:r>
              <a:rPr lang="cs-CZ" sz="2200" dirty="0">
                <a:latin typeface="+mj-lt"/>
                <a:ea typeface="Calibri" panose="020F0502020204030204" pitchFamily="34" charset="0"/>
                <a:cs typeface="Times New Roman" panose="02020603050405020304" pitchFamily="18" charset="0"/>
              </a:rPr>
              <a:t>Kč/ks</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2850349" y="432392"/>
            <a:ext cx="2343911" cy="415498"/>
          </a:xfrm>
          <a:prstGeom prst="rect">
            <a:avLst/>
          </a:prstGeom>
        </p:spPr>
        <p:txBody>
          <a:bodyPr wrap="none">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62387" y="1160104"/>
            <a:ext cx="7617378" cy="2308324"/>
          </a:xfrm>
          <a:prstGeom prst="rect">
            <a:avLst/>
          </a:prstGeom>
          <a:solidFill>
            <a:schemeClr val="accent6">
              <a:lumMod val="40000"/>
              <a:lumOff val="60000"/>
            </a:schemeClr>
          </a:solidFill>
        </p:spPr>
        <p:txBody>
          <a:bodyPr wrap="square" rtlCol="0">
            <a:spAutoFit/>
          </a:bodyPr>
          <a:lstStyle/>
          <a:p>
            <a:r>
              <a:rPr lang="cs-CZ" b="1" dirty="0">
                <a:solidFill>
                  <a:srgbClr val="002060"/>
                </a:solidFill>
                <a:cs typeface="Arial" panose="020B0604020202020204" pitchFamily="34" charset="0"/>
              </a:rPr>
              <a:t>Umíte:</a:t>
            </a:r>
          </a:p>
          <a:p>
            <a:pPr marL="285750" indent="-285750">
              <a:buFont typeface="Arial" panose="020B0604020202020204" pitchFamily="34" charset="0"/>
              <a:buChar char="•"/>
            </a:pPr>
            <a:r>
              <a:rPr lang="cs-CZ" b="1" dirty="0">
                <a:solidFill>
                  <a:srgbClr val="002060"/>
                </a:solidFill>
                <a:cs typeface="Arial" panose="020B0604020202020204" pitchFamily="34" charset="0"/>
              </a:rPr>
              <a:t>Vysvětlit smysl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Popsat postup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Klasifikovat kalkulace</a:t>
            </a:r>
          </a:p>
          <a:p>
            <a:pPr marL="285750" indent="-285750">
              <a:buFont typeface="Arial" panose="020B0604020202020204" pitchFamily="34" charset="0"/>
              <a:buChar char="•"/>
            </a:pPr>
            <a:r>
              <a:rPr lang="cs-CZ" b="1" dirty="0">
                <a:solidFill>
                  <a:srgbClr val="002060"/>
                </a:solidFill>
                <a:cs typeface="Arial" panose="020B0604020202020204" pitchFamily="34" charset="0"/>
              </a:rPr>
              <a:t>Definovat obecný kalkulační vzorec</a:t>
            </a:r>
          </a:p>
          <a:p>
            <a:pPr marL="285750" indent="-285750">
              <a:buFont typeface="Arial" panose="020B0604020202020204" pitchFamily="34" charset="0"/>
              <a:buChar char="•"/>
            </a:pPr>
            <a:r>
              <a:rPr lang="cs-CZ" b="1" dirty="0">
                <a:solidFill>
                  <a:srgbClr val="002060"/>
                </a:solidFill>
                <a:cs typeface="Arial" panose="020B0604020202020204" pitchFamily="34" charset="0"/>
              </a:rPr>
              <a:t>Využít kalkulaci </a:t>
            </a:r>
            <a:r>
              <a:rPr lang="cs-CZ" b="1">
                <a:solidFill>
                  <a:srgbClr val="002060"/>
                </a:solidFill>
                <a:cs typeface="Arial" panose="020B0604020202020204" pitchFamily="34" charset="0"/>
              </a:rPr>
              <a:t>prostý dělením</a:t>
            </a: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Tree>
    <p:extLst>
      <p:ext uri="{BB962C8B-B14F-4D97-AF65-F5344CB8AC3E}">
        <p14:creationId xmlns:p14="http://schemas.microsoft.com/office/powerpoint/2010/main" val="304444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cs-CZ" sz="2600" b="1" cap="all" dirty="0">
                <a:solidFill>
                  <a:srgbClr val="307871"/>
                </a:solidFill>
                <a:latin typeface="+mj-lt"/>
              </a:rPr>
              <a:t>Kalkulace</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propočet nákladů, marže, zisku, ceny nebo jiné hodnotové veličiny na výrobek, práci nebo službu případně na činnost nebo operaci (kalkulační jednici)</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zobrazuje ve vzájemné souvislosti jak naturálně, tak hodnotově vyjádřenou jednotkou výkonu</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nejvýznamnější nástroj ekonomického řízení</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9D1CDDAD-EF4C-4B7A-B49F-361B220D9AA6}"/>
              </a:ext>
            </a:extLst>
          </p:cNvPr>
          <p:cNvSpPr/>
          <p:nvPr/>
        </p:nvSpPr>
        <p:spPr>
          <a:xfrm>
            <a:off x="493420" y="764992"/>
            <a:ext cx="7387200" cy="1728807"/>
          </a:xfrm>
          <a:prstGeom prst="rect">
            <a:avLst/>
          </a:prstGeom>
        </p:spPr>
        <p:txBody>
          <a:bodyPr wrap="square">
            <a:spAutoFit/>
          </a:bodyPr>
          <a:lstStyle/>
          <a:p>
            <a:pPr marL="285750" indent="-28575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3 způsoby chápání kalkulací:</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činnost (kalkulování, výpočetní postup)</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výsledek kalkulační činnosti (vypočtené náklady na kalkulační jednici)</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informační subsystém </a:t>
            </a:r>
          </a:p>
        </p:txBody>
      </p:sp>
    </p:spTree>
    <p:extLst>
      <p:ext uri="{BB962C8B-B14F-4D97-AF65-F5344CB8AC3E}">
        <p14:creationId xmlns:p14="http://schemas.microsoft.com/office/powerpoint/2010/main" val="2370219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250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3" name="Obdélník 2">
            <a:extLst>
              <a:ext uri="{FF2B5EF4-FFF2-40B4-BE49-F238E27FC236}">
                <a16:creationId xmlns:a16="http://schemas.microsoft.com/office/drawing/2014/main" id="{7D1725F4-08E6-497F-824A-0F1B0E094788}"/>
              </a:ext>
            </a:extLst>
          </p:cNvPr>
          <p:cNvSpPr/>
          <p:nvPr/>
        </p:nvSpPr>
        <p:spPr>
          <a:xfrm>
            <a:off x="79200" y="1962801"/>
            <a:ext cx="4093182" cy="1217898"/>
          </a:xfrm>
          <a:prstGeom prst="rect">
            <a:avLst/>
          </a:prstGeom>
        </p:spPr>
        <p:txBody>
          <a:bodyPr wrap="square">
            <a:spAutoFit/>
          </a:bodyPr>
          <a:lstStyle/>
          <a:p>
            <a:pPr algn="ctr">
              <a:lnSpc>
                <a:spcPct val="114000"/>
              </a:lnSpc>
            </a:pPr>
            <a:r>
              <a:rPr lang="cs-CZ" sz="2200" b="1" dirty="0">
                <a:latin typeface="+mj-lt"/>
                <a:ea typeface="Calibri" panose="020F0502020204030204" pitchFamily="34" charset="0"/>
                <a:cs typeface="Times New Roman" panose="02020603050405020304" pitchFamily="18" charset="0"/>
              </a:rPr>
              <a:t>Složky informační podpory</a:t>
            </a:r>
            <a:br>
              <a:rPr lang="cs-CZ" sz="2200" b="1" dirty="0">
                <a:latin typeface="+mj-lt"/>
                <a:ea typeface="Calibri" panose="020F0502020204030204" pitchFamily="34" charset="0"/>
                <a:cs typeface="Times New Roman" panose="02020603050405020304" pitchFamily="18" charset="0"/>
              </a:rPr>
            </a:br>
            <a:r>
              <a:rPr lang="cs-CZ" sz="2200" b="1" dirty="0">
                <a:latin typeface="+mj-lt"/>
                <a:ea typeface="Calibri" panose="020F0502020204030204" pitchFamily="34" charset="0"/>
                <a:cs typeface="Times New Roman" panose="02020603050405020304" pitchFamily="18" charset="0"/>
              </a:rPr>
              <a:t> řízení hospodářských </a:t>
            </a:r>
          </a:p>
          <a:p>
            <a:pPr algn="ctr">
              <a:lnSpc>
                <a:spcPct val="114000"/>
              </a:lnSpc>
            </a:pPr>
            <a:r>
              <a:rPr lang="cs-CZ" sz="2200" b="1" dirty="0">
                <a:latin typeface="+mj-lt"/>
                <a:ea typeface="Calibri" panose="020F0502020204030204" pitchFamily="34" charset="0"/>
                <a:cs typeface="Times New Roman" panose="02020603050405020304" pitchFamily="18" charset="0"/>
              </a:rPr>
              <a:t>procesů</a:t>
            </a:r>
          </a:p>
        </p:txBody>
      </p:sp>
      <p:graphicFrame>
        <p:nvGraphicFramePr>
          <p:cNvPr id="7" name="Organizační diagram 810">
            <a:extLst>
              <a:ext uri="{FF2B5EF4-FFF2-40B4-BE49-F238E27FC236}">
                <a16:creationId xmlns:a16="http://schemas.microsoft.com/office/drawing/2014/main" id="{571D0DCD-96AA-4503-BC2F-2B9E0C51F16A}"/>
              </a:ext>
            </a:extLst>
          </p:cNvPr>
          <p:cNvGraphicFramePr/>
          <p:nvPr>
            <p:extLst>
              <p:ext uri="{D42A27DB-BD31-4B8C-83A1-F6EECF244321}">
                <p14:modId xmlns:p14="http://schemas.microsoft.com/office/powerpoint/2010/main" val="1652734794"/>
              </p:ext>
            </p:extLst>
          </p:nvPr>
        </p:nvGraphicFramePr>
        <p:xfrm>
          <a:off x="3016800" y="719981"/>
          <a:ext cx="5750810" cy="418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222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10400" y="463001"/>
            <a:ext cx="7221600" cy="3533531"/>
          </a:xfrm>
          <a:prstGeom prst="rect">
            <a:avLst/>
          </a:prstGeom>
        </p:spPr>
        <p:txBody>
          <a:bodyPr wrap="square">
            <a:spAutoFit/>
          </a:bodyPr>
          <a:lstStyle/>
          <a:p>
            <a:pPr algn="ctr">
              <a:lnSpc>
                <a:spcPct val="114000"/>
              </a:lnSpc>
            </a:pPr>
            <a:r>
              <a:rPr lang="cs-CZ" sz="2200" b="1" dirty="0">
                <a:solidFill>
                  <a:srgbClr val="FF0000"/>
                </a:solidFill>
              </a:rPr>
              <a:t>Jednotka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kalkulační jednice - přesně specifikovaná jednotka výkonu daného podniku, určená druhem výkonu a dalšími parametry</a:t>
            </a:r>
          </a:p>
          <a:p>
            <a:pPr marL="342900" indent="-342900" algn="just">
              <a:lnSpc>
                <a:spcPct val="114000"/>
              </a:lnSpc>
              <a:buFont typeface="Arial" panose="020B0604020202020204" pitchFamily="34" charset="0"/>
              <a:buChar char="•"/>
            </a:pPr>
            <a:endParaRPr lang="cs-CZ" sz="2200" dirty="0">
              <a:ea typeface="Times New Roman" panose="02020603050405020304" pitchFamily="18" charset="0"/>
              <a:cs typeface="Times New Roman" panose="02020603050405020304" pitchFamily="18" charset="0"/>
            </a:endParaRPr>
          </a:p>
          <a:p>
            <a:pPr algn="ctr">
              <a:lnSpc>
                <a:spcPct val="114000"/>
              </a:lnSpc>
            </a:pPr>
            <a:r>
              <a:rPr lang="cs-CZ" sz="2200" b="1" dirty="0">
                <a:solidFill>
                  <a:srgbClr val="FF0000"/>
                </a:solidFill>
              </a:rPr>
              <a:t>Kalkulované množství</a:t>
            </a:r>
          </a:p>
          <a:p>
            <a:pPr marL="285750" indent="-285750" algn="just">
              <a:lnSpc>
                <a:spcPct val="114000"/>
              </a:lnSpc>
              <a:buFont typeface="Arial" panose="020B0604020202020204" pitchFamily="34" charset="0"/>
              <a:buChar char="•"/>
            </a:pPr>
            <a:r>
              <a:rPr lang="cs-CZ" sz="2200" dirty="0">
                <a:ea typeface="Calibri" panose="020F0502020204030204" pitchFamily="34" charset="0"/>
                <a:cs typeface="Times New Roman" panose="02020603050405020304" pitchFamily="18" charset="0"/>
              </a:rPr>
              <a:t>zahrnuje určitý počet kalkulačních jednic, pro něž se stanovují nebo zjišťují celkové náklady ve výrobách či službách sériového (sezonního) charakteru</a:t>
            </a:r>
            <a:endParaRPr lang="cs-CZ" sz="22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716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cs-CZ" sz="2200" b="1" dirty="0">
                <a:solidFill>
                  <a:srgbClr val="FF0000"/>
                </a:solidFill>
              </a:rPr>
              <a:t>Účel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přiřadit náklady na nositele nákladů (produkt, služba, zakázka), tj. na kalkulační jednici</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přímá alokace na jednici výkonu nebo na nákladové středisko</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nepřímé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před rozvrhováním na jednici výkonu jejich alokace na koncová střediska</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nelze je přímo přiřadit na jednici výkonu – využití kalkulační rozvrhové základny</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23F9DB4-80DC-4B8E-BDDC-57F944DFA6F6}"/>
              </a:ext>
            </a:extLst>
          </p:cNvPr>
          <p:cNvSpPr/>
          <p:nvPr/>
        </p:nvSpPr>
        <p:spPr>
          <a:xfrm>
            <a:off x="401652" y="527392"/>
            <a:ext cx="7201548" cy="2375715"/>
          </a:xfrm>
          <a:prstGeom prst="rect">
            <a:avLst/>
          </a:prstGeom>
        </p:spPr>
        <p:txBody>
          <a:bodyPr wrap="square">
            <a:spAutoFit/>
          </a:bodyPr>
          <a:lstStyle/>
          <a:p>
            <a:pPr algn="ctr">
              <a:lnSpc>
                <a:spcPct val="114000"/>
              </a:lnSpc>
            </a:pPr>
            <a:r>
              <a:rPr lang="cs-CZ" sz="2200" b="1" dirty="0">
                <a:solidFill>
                  <a:srgbClr val="FF0000"/>
                </a:solidFill>
                <a:latin typeface="+mj-lt"/>
              </a:rPr>
              <a:t>Kalkulační systém</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soustava kalkulací v podniku, včetně vazeb mezi nimi</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metodicky sjednocuje celý podnik (v různých typech podniků různý obsah)</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 systému řízení nákladů alespoň předběžné a výsledné kalkulace</a:t>
            </a:r>
          </a:p>
        </p:txBody>
      </p:sp>
    </p:spTree>
    <p:extLst>
      <p:ext uri="{BB962C8B-B14F-4D97-AF65-F5344CB8AC3E}">
        <p14:creationId xmlns:p14="http://schemas.microsoft.com/office/powerpoint/2010/main" val="328350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82400" y="527392"/>
            <a:ext cx="7398220" cy="4118050"/>
          </a:xfrm>
          <a:prstGeom prst="rect">
            <a:avLst/>
          </a:prstGeom>
        </p:spPr>
        <p:txBody>
          <a:bodyPr wrap="square">
            <a:spAutoFit/>
          </a:bodyPr>
          <a:lstStyle/>
          <a:p>
            <a:pPr algn="ctr">
              <a:lnSpc>
                <a:spcPct val="110000"/>
              </a:lnSpc>
              <a:spcBef>
                <a:spcPts val="1200"/>
              </a:spcBef>
              <a:spcAft>
                <a:spcPts val="600"/>
              </a:spcAft>
            </a:pPr>
            <a:r>
              <a:rPr lang="cs-CZ" sz="2200" b="1" dirty="0">
                <a:solidFill>
                  <a:srgbClr val="FF0000"/>
                </a:solidFill>
                <a:ea typeface="Times New Roman" panose="02020603050405020304" pitchFamily="18" charset="0"/>
              </a:rPr>
              <a:t>Klasifikace kalkulací</a:t>
            </a:r>
          </a:p>
          <a:p>
            <a:pPr>
              <a:lnSpc>
                <a:spcPct val="110000"/>
              </a:lnSpc>
              <a:spcBef>
                <a:spcPts val="1200"/>
              </a:spcBef>
              <a:spcAft>
                <a:spcPts val="600"/>
              </a:spcAft>
            </a:pPr>
            <a:r>
              <a:rPr lang="cs-CZ" sz="2200" b="1" cap="small" dirty="0"/>
              <a:t>I. podle účelu jejich sestavení:	</a:t>
            </a:r>
          </a:p>
          <a:p>
            <a:pPr marL="342900" indent="-342900">
              <a:lnSpc>
                <a:spcPct val="110000"/>
              </a:lnSpc>
              <a:spcBef>
                <a:spcPts val="1200"/>
              </a:spcBef>
              <a:spcAft>
                <a:spcPts val="600"/>
              </a:spcAft>
              <a:buFont typeface="Arial" panose="020B0604020202020204" pitchFamily="34" charset="0"/>
              <a:buChar char="•"/>
            </a:pPr>
            <a:r>
              <a:rPr lang="cs-CZ" sz="2200" b="1" dirty="0">
                <a:ea typeface="Times New Roman" panose="02020603050405020304" pitchFamily="18" charset="0"/>
              </a:rPr>
              <a:t>Předběžná kalkulace:</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před vlastním výkonem</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257300" lvl="2" indent="-342900">
              <a:buFont typeface="Wingdings" panose="05000000000000000000" pitchFamily="2" charset="2"/>
              <a:buChar char="v"/>
            </a:pPr>
            <a:r>
              <a:rPr lang="cs-CZ" b="1" spc="150" dirty="0">
                <a:cs typeface="Times New Roman" panose="02020603050405020304" pitchFamily="18" charset="0"/>
              </a:rPr>
              <a:t>normová kalkulace</a:t>
            </a:r>
            <a:r>
              <a:rPr lang="cs-CZ" b="1" dirty="0">
                <a:ea typeface="Times New Roman" panose="02020603050405020304" pitchFamily="18" charset="0"/>
              </a:rPr>
              <a:t> </a:t>
            </a:r>
            <a:r>
              <a:rPr lang="cs-CZ" dirty="0">
                <a:ea typeface="Times New Roman" panose="02020603050405020304" pitchFamily="18" charset="0"/>
              </a:rPr>
              <a:t>– na základě stanovených norem či standardů, zejména v sériové a hromadné výrobě</a:t>
            </a:r>
          </a:p>
          <a:p>
            <a:pPr marL="1257300" lvl="2" indent="-342900">
              <a:buFont typeface="Wingdings" panose="05000000000000000000" pitchFamily="2" charset="2"/>
              <a:buChar char="v"/>
            </a:pPr>
            <a:r>
              <a:rPr lang="cs-CZ" b="1" spc="150" dirty="0">
                <a:cs typeface="Times New Roman" panose="02020603050405020304" pitchFamily="18" charset="0"/>
              </a:rPr>
              <a:t>propočtová (rozpočtová) kalkulace</a:t>
            </a:r>
            <a:r>
              <a:rPr lang="cs-CZ" b="1" spc="150" dirty="0">
                <a:ea typeface="Times New Roman" panose="02020603050405020304" pitchFamily="18" charset="0"/>
              </a:rPr>
              <a:t> </a:t>
            </a:r>
            <a:r>
              <a:rPr lang="cs-CZ" dirty="0"/>
              <a:t>– </a:t>
            </a:r>
            <a:r>
              <a:rPr lang="cs-CZ" dirty="0">
                <a:ea typeface="Times New Roman" panose="02020603050405020304" pitchFamily="18" charset="0"/>
              </a:rPr>
              <a:t>u nového výrobku či služby, ke kterému ještě nejsou všechny podklady, dělá se poprvé, podklad pro sestavení finančního plánu</a:t>
            </a:r>
            <a:endParaRPr lang="cs-CZ" dirty="0"/>
          </a:p>
        </p:txBody>
      </p:sp>
    </p:spTree>
    <p:extLst>
      <p:ext uri="{BB962C8B-B14F-4D97-AF65-F5344CB8AC3E}">
        <p14:creationId xmlns:p14="http://schemas.microsoft.com/office/powerpoint/2010/main" val="1573567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TotalTime>
  <Words>1175</Words>
  <Application>Microsoft Office PowerPoint</Application>
  <PresentationFormat>Předvádění na obrazovce (16:9)</PresentationFormat>
  <Paragraphs>188</Paragraphs>
  <Slides>26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26</vt:i4>
      </vt:variant>
    </vt:vector>
  </HeadingPairs>
  <TitlesOfParts>
    <vt:vector size="35" baseType="lpstr">
      <vt:lpstr>Arial</vt:lpstr>
      <vt:lpstr>Calibri</vt:lpstr>
      <vt:lpstr>Cambria Math</vt:lpstr>
      <vt:lpstr>Courier New</vt:lpstr>
      <vt:lpstr>DejaVu Sans</vt:lpstr>
      <vt:lpstr>StarSymbol</vt:lpstr>
      <vt:lpstr>Times New Roman</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Čemerková</cp:lastModifiedBy>
  <cp:revision>361</cp:revision>
  <dcterms:created xsi:type="dcterms:W3CDTF">2016-07-06T15:42:34Z</dcterms:created>
  <dcterms:modified xsi:type="dcterms:W3CDTF">2021-11-05T16:05:14Z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