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80948780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80948780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80948780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80948780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809487805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809487805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LEAN CANVAS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019275" y="3353425"/>
            <a:ext cx="4234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/>
              <a:t>https://www.leancanvas.cz/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Proč Lean Canvas?</a:t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644250" y="1794450"/>
            <a:ext cx="78555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232121"/>
              </a:buClr>
              <a:buSzPts val="2000"/>
              <a:buFont typeface="Roboto"/>
              <a:buChar char="●"/>
            </a:pPr>
            <a:r>
              <a:rPr lang="cs" sz="2000">
                <a:solidFill>
                  <a:srgbClr val="23212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Ukážete jej komukoliv a on může vaší myšlenku pochopit</a:t>
            </a:r>
            <a:endParaRPr sz="2000">
              <a:solidFill>
                <a:srgbClr val="23212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2121"/>
              </a:buClr>
              <a:buSzPts val="2000"/>
              <a:buFont typeface="Roboto"/>
              <a:buChar char="●"/>
            </a:pPr>
            <a:r>
              <a:rPr lang="cs" sz="2000">
                <a:solidFill>
                  <a:srgbClr val="23212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Pomůže vám srovnat si své myšlenky v zorném poli </a:t>
            </a:r>
            <a:endParaRPr sz="2000">
              <a:solidFill>
                <a:srgbClr val="23212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2121"/>
              </a:buClr>
              <a:buSzPts val="2000"/>
              <a:buFont typeface="Roboto"/>
              <a:buChar char="●"/>
            </a:pPr>
            <a:r>
              <a:rPr lang="cs" sz="2000">
                <a:solidFill>
                  <a:srgbClr val="23212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Pomůže odkrýt rizika</a:t>
            </a:r>
            <a:endParaRPr sz="2000">
              <a:solidFill>
                <a:srgbClr val="23212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Jaké rizika mohou nastat? </a:t>
            </a:r>
            <a:endParaRPr/>
          </a:p>
        </p:txBody>
      </p:sp>
      <p:sp>
        <p:nvSpPr>
          <p:cNvPr id="67" name="Google Shape;67;p15"/>
          <p:cNvSpPr txBox="1"/>
          <p:nvPr/>
        </p:nvSpPr>
        <p:spPr>
          <a:xfrm>
            <a:off x="644250" y="1794450"/>
            <a:ext cx="78555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232121"/>
              </a:buClr>
              <a:buSzPts val="2000"/>
              <a:buFont typeface="Roboto"/>
              <a:buChar char="●"/>
            </a:pPr>
            <a:r>
              <a:rPr lang="cs" sz="2000">
                <a:solidFill>
                  <a:srgbClr val="23212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Vaše cílovka ve skutečnosti neexistuje. </a:t>
            </a:r>
            <a:endParaRPr sz="2000">
              <a:solidFill>
                <a:srgbClr val="23212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2121"/>
              </a:buClr>
              <a:buSzPts val="2000"/>
              <a:buFont typeface="Roboto"/>
              <a:buChar char="●"/>
            </a:pPr>
            <a:r>
              <a:rPr lang="cs" sz="2000">
                <a:solidFill>
                  <a:srgbClr val="23212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Problém nemusí být skutečným problémem </a:t>
            </a:r>
            <a:endParaRPr sz="2000">
              <a:solidFill>
                <a:srgbClr val="23212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2121"/>
              </a:buClr>
              <a:buSzPts val="2000"/>
              <a:buFont typeface="Roboto"/>
              <a:buChar char="●"/>
            </a:pPr>
            <a:r>
              <a:rPr lang="cs" sz="2000">
                <a:solidFill>
                  <a:srgbClr val="23212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Náklady budou vyšší než zisky</a:t>
            </a:r>
            <a:endParaRPr sz="2000">
              <a:solidFill>
                <a:srgbClr val="23212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2121"/>
              </a:buClr>
              <a:buSzPts val="2000"/>
              <a:buFont typeface="Roboto"/>
              <a:buChar char="●"/>
            </a:pPr>
            <a:r>
              <a:rPr lang="cs" sz="2000">
                <a:solidFill>
                  <a:srgbClr val="23212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Náš business model, jak vydělávat peníze nebude fungovat</a:t>
            </a:r>
            <a:endParaRPr sz="2000">
              <a:solidFill>
                <a:srgbClr val="23212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32121"/>
              </a:buClr>
              <a:buSzPts val="2000"/>
              <a:buFont typeface="Roboto"/>
              <a:buChar char="●"/>
            </a:pPr>
            <a:r>
              <a:rPr lang="cs" sz="2000">
                <a:solidFill>
                  <a:srgbClr val="23212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Nemáme se jak dostat k naší cílovce</a:t>
            </a:r>
            <a:endParaRPr sz="2000">
              <a:solidFill>
                <a:srgbClr val="23212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 dlouho to zabere?</a:t>
            </a:r>
            <a:endParaRPr/>
          </a:p>
        </p:txBody>
      </p:sp>
      <p:sp>
        <p:nvSpPr>
          <p:cNvPr id="73" name="Google Shape;73;p16"/>
          <p:cNvSpPr txBox="1"/>
          <p:nvPr>
            <p:ph type="title"/>
          </p:nvPr>
        </p:nvSpPr>
        <p:spPr>
          <a:xfrm>
            <a:off x="3074400" y="2285400"/>
            <a:ext cx="29952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400"/>
              <a:t>cca. 2 hoďky</a:t>
            </a:r>
            <a:endParaRPr sz="3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