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embeddedFontLst>
    <p:embeddedFont>
      <p:font typeface="Comfortaa"/>
      <p:regular r:id="rId13"/>
      <p:bold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Comfortaa-regular.fntdata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font" Target="fonts/Comfortaa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f73aed11c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f73aed11c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f99a61a04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f99a61a04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f99a61af83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f99a61af83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f99a61af8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f99a61af8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Dám jím 15 minut a pak budeme pičovat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f99a61af83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f99a61af83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My jsme Investoři a chcete po nás peníze. Máte 1 minutu - Kontext (Cílovka, životní situace), Problém, Řešení, next step (call to action)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f99a61af83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f99a61af83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My jsme Investoři a chcete po nás peníze. Máte 1 minutu - Kontext (Cílovka, životní situace), Problém, Řešení, next step (call to action)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1545450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Online vyuka: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3.11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10.11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 sz="4200">
                <a:latin typeface="Comfortaa"/>
                <a:ea typeface="Comfortaa"/>
                <a:cs typeface="Comfortaa"/>
                <a:sym typeface="Comfortaa"/>
              </a:rPr>
              <a:t>Minimální (životaschopný) produkt</a:t>
            </a:r>
            <a:endParaRPr sz="42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 sz="4533">
                <a:latin typeface="Comfortaa"/>
                <a:ea typeface="Comfortaa"/>
                <a:cs typeface="Comfortaa"/>
                <a:sym typeface="Comfortaa"/>
              </a:rPr>
              <a:t>Minimal valuable product</a:t>
            </a:r>
            <a:endParaRPr sz="4533"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Google Shape;64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2000" y="285750"/>
            <a:ext cx="7620000" cy="457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latin typeface="Comfortaa"/>
                <a:ea typeface="Comfortaa"/>
                <a:cs typeface="Comfortaa"/>
                <a:sym typeface="Comfortaa"/>
              </a:rPr>
              <a:t>10 minut</a:t>
            </a:r>
            <a:endParaRPr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7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latin typeface="Comfortaa"/>
                <a:ea typeface="Comfortaa"/>
                <a:cs typeface="Comfortaa"/>
                <a:sym typeface="Comfortaa"/>
              </a:rPr>
              <a:t>Pitchovačka</a:t>
            </a:r>
            <a:endParaRPr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/>
          <p:nvPr>
            <p:ph type="ctrTitle"/>
          </p:nvPr>
        </p:nvSpPr>
        <p:spPr>
          <a:xfrm>
            <a:off x="1693350" y="775650"/>
            <a:ext cx="5757300" cy="4021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latin typeface="Comfortaa"/>
                <a:ea typeface="Comfortaa"/>
                <a:cs typeface="Comfortaa"/>
                <a:sym typeface="Comfortaa"/>
              </a:rPr>
              <a:t>15 minut příprava</a:t>
            </a:r>
            <a:endParaRPr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mfortaa"/>
              <a:ea typeface="Comfortaa"/>
              <a:cs typeface="Comfortaa"/>
              <a:sym typeface="Comfortaa"/>
            </a:endParaRPr>
          </a:p>
          <a:p>
            <a:pPr indent="-430529" lvl="0" marL="457200" rtl="0" algn="l">
              <a:spcBef>
                <a:spcPts val="0"/>
              </a:spcBef>
              <a:spcAft>
                <a:spcPts val="0"/>
              </a:spcAft>
              <a:buSzPct val="100000"/>
              <a:buFont typeface="Comfortaa"/>
              <a:buChar char="●"/>
            </a:pPr>
            <a:r>
              <a:rPr lang="cs" sz="3533">
                <a:latin typeface="Comfortaa"/>
                <a:ea typeface="Comfortaa"/>
                <a:cs typeface="Comfortaa"/>
                <a:sym typeface="Comfortaa"/>
              </a:rPr>
              <a:t>Kontext (cílovka, situace)</a:t>
            </a:r>
            <a:endParaRPr sz="3533">
              <a:latin typeface="Comfortaa"/>
              <a:ea typeface="Comfortaa"/>
              <a:cs typeface="Comfortaa"/>
              <a:sym typeface="Comfortaa"/>
            </a:endParaRPr>
          </a:p>
          <a:p>
            <a:pPr indent="-430529" lvl="0" marL="457200" rtl="0" algn="l">
              <a:spcBef>
                <a:spcPts val="0"/>
              </a:spcBef>
              <a:spcAft>
                <a:spcPts val="0"/>
              </a:spcAft>
              <a:buSzPct val="100000"/>
              <a:buFont typeface="Comfortaa"/>
              <a:buChar char="●"/>
            </a:pPr>
            <a:r>
              <a:rPr lang="cs" sz="3533">
                <a:latin typeface="Comfortaa"/>
                <a:ea typeface="Comfortaa"/>
                <a:cs typeface="Comfortaa"/>
                <a:sym typeface="Comfortaa"/>
              </a:rPr>
              <a:t>Problém </a:t>
            </a:r>
            <a:endParaRPr sz="3533">
              <a:latin typeface="Comfortaa"/>
              <a:ea typeface="Comfortaa"/>
              <a:cs typeface="Comfortaa"/>
              <a:sym typeface="Comfortaa"/>
            </a:endParaRPr>
          </a:p>
          <a:p>
            <a:pPr indent="-430529" lvl="0" marL="457200" rtl="0" algn="l">
              <a:spcBef>
                <a:spcPts val="0"/>
              </a:spcBef>
              <a:spcAft>
                <a:spcPts val="0"/>
              </a:spcAft>
              <a:buSzPct val="100000"/>
              <a:buFont typeface="Comfortaa"/>
              <a:buChar char="●"/>
            </a:pPr>
            <a:r>
              <a:rPr lang="cs" sz="3533">
                <a:latin typeface="Comfortaa"/>
                <a:ea typeface="Comfortaa"/>
                <a:cs typeface="Comfortaa"/>
                <a:sym typeface="Comfortaa"/>
              </a:rPr>
              <a:t>Řešení</a:t>
            </a:r>
            <a:endParaRPr sz="3533">
              <a:latin typeface="Comfortaa"/>
              <a:ea typeface="Comfortaa"/>
              <a:cs typeface="Comfortaa"/>
              <a:sym typeface="Comfortaa"/>
            </a:endParaRPr>
          </a:p>
          <a:p>
            <a:pPr indent="-430529" lvl="0" marL="457200" rtl="0" algn="l">
              <a:spcBef>
                <a:spcPts val="0"/>
              </a:spcBef>
              <a:spcAft>
                <a:spcPts val="0"/>
              </a:spcAft>
              <a:buSzPct val="100000"/>
              <a:buFont typeface="Comfortaa"/>
              <a:buChar char="●"/>
            </a:pPr>
            <a:r>
              <a:rPr lang="cs" sz="3533">
                <a:latin typeface="Comfortaa"/>
                <a:ea typeface="Comfortaa"/>
                <a:cs typeface="Comfortaa"/>
                <a:sym typeface="Comfortaa"/>
              </a:rPr>
              <a:t>Next step</a:t>
            </a:r>
            <a:endParaRPr sz="3533">
              <a:latin typeface="Comfortaa"/>
              <a:ea typeface="Comfortaa"/>
              <a:cs typeface="Comfortaa"/>
              <a:sym typeface="Comfortaa"/>
            </a:endParaRPr>
          </a:p>
          <a:p>
            <a:pPr indent="-430529" lvl="0" marL="457200" rtl="0" algn="l">
              <a:spcBef>
                <a:spcPts val="0"/>
              </a:spcBef>
              <a:spcAft>
                <a:spcPts val="0"/>
              </a:spcAft>
              <a:buSzPct val="100000"/>
              <a:buFont typeface="Comfortaa"/>
              <a:buChar char="●"/>
            </a:pPr>
            <a:r>
              <a:rPr lang="cs" sz="3533">
                <a:latin typeface="Comfortaa"/>
                <a:ea typeface="Comfortaa"/>
                <a:cs typeface="Comfortaa"/>
                <a:sym typeface="Comfortaa"/>
              </a:rPr>
              <a:t>max. 1 minuta</a:t>
            </a:r>
            <a:endParaRPr sz="3533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533"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28654" y="922038"/>
            <a:ext cx="4686700" cy="3299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