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7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slide+xml" PartName="/ppt/slides/slide7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59" r:id="rId4"/>
  </p:sldMasterIdLst>
  <p:notesMasterIdLst>
    <p:notesMasterId r:id="rId5"/>
  </p:notesMasterIdLst>
  <p:sldIdLst>
    <p:sldId id="256" r:id="rId6"/>
    <p:sldId id="257" r:id="rId7"/>
    <p:sldId id="258" r:id="rId8"/>
    <p:sldId id="259" r:id="rId9"/>
    <p:sldId id="260" r:id="rId10"/>
    <p:sldId id="261" r:id="rId11"/>
    <p:sldId id="262" r:id="rId12"/>
  </p:sldIdLst>
  <p:sldSz cy="5143500" cx="9144000"/>
  <p:notesSz cx="6858000" cy="9144000"/>
  <p:embeddedFontLst>
    <p:embeddedFont>
      <p:font typeface="Comfortaa"/>
      <p:regular r:id="rId13"/>
      <p:bold r:id="rId14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162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1" Type="http://schemas.openxmlformats.org/officeDocument/2006/relationships/slide" Target="slides/slide6.xml"/><Relationship Id="rId10" Type="http://schemas.openxmlformats.org/officeDocument/2006/relationships/slide" Target="slides/slide5.xml"/><Relationship Id="rId13" Type="http://schemas.openxmlformats.org/officeDocument/2006/relationships/font" Target="fonts/Comfortaa-regular.fntdata"/><Relationship Id="rId12" Type="http://schemas.openxmlformats.org/officeDocument/2006/relationships/slide" Target="slides/slide7.xml"/><Relationship Id="rId1" Type="http://schemas.openxmlformats.org/officeDocument/2006/relationships/theme" Target="theme/theme1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4.xml"/><Relationship Id="rId14" Type="http://schemas.openxmlformats.org/officeDocument/2006/relationships/font" Target="fonts/Comfortaa-bold.fntdata"/><Relationship Id="rId5" Type="http://schemas.openxmlformats.org/officeDocument/2006/relationships/notesMaster" Target="notesMasters/notesMaster1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gf73aed11c1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Google Shape;52;gf73aed11c1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55" name="Shape 5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Google Shape;56;p:notes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7" name="Google Shape;5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gf99a61a04b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2" name="Google Shape;62;gf99a61a04b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65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gf99a61af83_0_5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7" name="Google Shape;67;gf99a61af83_0_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0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gf99a61af83_0_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2" name="Google Shape;72;gf99a61af83_0_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Dám jím 15 minut a pak budeme pičovat</a:t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75" name="Shape 7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" name="Google Shape;76;gf99a61af83_0_10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7" name="Google Shape;77;gf99a61af83_0_10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My jsme Investoři a chcete po nás peníze. Máte 1 minutu - Kontext (Cílovka, životní situace), Problém, Řešení, next step (call to action)</a:t>
            </a:r>
            <a:endParaRPr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Google Shape;81;gf99a61af83_0_14:notes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Google Shape;82;gf99a61af83_0_14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My jsme Investoři a chcete po nás peníze. Máte 1 minutu - Kontext (Cílovka, životní situace), Problém, Řešení, next step (call to action)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0"/>
              </a:spcBef>
              <a:spcAft>
                <a:spcPts val="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25"/>
            <a:ext cx="4572000" cy="51435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rm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724075"/>
            <a:ext cx="3837000" cy="369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0"/>
              </a:spcBef>
              <a:spcAft>
                <a:spcPts val="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rm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1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rm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4663217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rm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cs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2.xml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2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7.xml"/><Relationship Id="rId3" Type="http://schemas.openxmlformats.org/officeDocument/2006/relationships/image" Target="../media/image1.png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Google Shape;54;p13"/>
          <p:cNvSpPr txBox="1"/>
          <p:nvPr>
            <p:ph type="ctrTitle"/>
          </p:nvPr>
        </p:nvSpPr>
        <p:spPr>
          <a:xfrm>
            <a:off x="311708" y="1545450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Online vyuka: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3.11</a:t>
            </a:r>
            <a:endParaRPr/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/>
              <a:t>10.11</a:t>
            </a:r>
            <a:endParaRPr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Google Shape;59;p1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4200">
                <a:latin typeface="Comfortaa"/>
                <a:ea typeface="Comfortaa"/>
                <a:cs typeface="Comfortaa"/>
                <a:sym typeface="Comfortaa"/>
              </a:rPr>
              <a:t>Minimální (životaschopný) produkt</a:t>
            </a:r>
            <a:endParaRPr sz="4200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 sz="4533">
                <a:latin typeface="Comfortaa"/>
                <a:ea typeface="Comfortaa"/>
                <a:cs typeface="Comfortaa"/>
                <a:sym typeface="Comfortaa"/>
              </a:rPr>
              <a:t>Minimal valuable product</a:t>
            </a:r>
            <a:endParaRPr sz="4533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3" name="Shape 6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4" name="Google Shape;64;p15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62000" y="285750"/>
            <a:ext cx="7620000" cy="45720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68" name="Shape 6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" name="Google Shape;69;p16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10 minut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Google Shape;74;p17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Pitchovačka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ctrTitle"/>
          </p:nvPr>
        </p:nvSpPr>
        <p:spPr>
          <a:xfrm>
            <a:off x="1693350" y="775650"/>
            <a:ext cx="5757300" cy="40218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rmAutofit fontScale="90000"/>
          </a:bodyPr>
          <a:lstStyle/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rPr lang="cs">
                <a:latin typeface="Comfortaa"/>
                <a:ea typeface="Comfortaa"/>
                <a:cs typeface="Comfortaa"/>
                <a:sym typeface="Comfortaa"/>
              </a:rPr>
              <a:t>15 minut příprava</a:t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>
              <a:latin typeface="Comfortaa"/>
              <a:ea typeface="Comfortaa"/>
              <a:cs typeface="Comfortaa"/>
              <a:sym typeface="Comfortaa"/>
            </a:endParaRPr>
          </a:p>
          <a:p>
            <a:pPr indent="-43052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omfortaa"/>
              <a:buChar char="●"/>
            </a:pPr>
            <a:r>
              <a:rPr lang="cs" sz="3533">
                <a:latin typeface="Comfortaa"/>
                <a:ea typeface="Comfortaa"/>
                <a:cs typeface="Comfortaa"/>
                <a:sym typeface="Comfortaa"/>
              </a:rPr>
              <a:t>Kontext (cílovka, situace)</a:t>
            </a:r>
            <a:endParaRPr sz="3533">
              <a:latin typeface="Comfortaa"/>
              <a:ea typeface="Comfortaa"/>
              <a:cs typeface="Comfortaa"/>
              <a:sym typeface="Comfortaa"/>
            </a:endParaRPr>
          </a:p>
          <a:p>
            <a:pPr indent="-43052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omfortaa"/>
              <a:buChar char="●"/>
            </a:pPr>
            <a:r>
              <a:rPr lang="cs" sz="3533">
                <a:latin typeface="Comfortaa"/>
                <a:ea typeface="Comfortaa"/>
                <a:cs typeface="Comfortaa"/>
                <a:sym typeface="Comfortaa"/>
              </a:rPr>
              <a:t>Problém </a:t>
            </a:r>
            <a:endParaRPr sz="3533">
              <a:latin typeface="Comfortaa"/>
              <a:ea typeface="Comfortaa"/>
              <a:cs typeface="Comfortaa"/>
              <a:sym typeface="Comfortaa"/>
            </a:endParaRPr>
          </a:p>
          <a:p>
            <a:pPr indent="-43052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omfortaa"/>
              <a:buChar char="●"/>
            </a:pPr>
            <a:r>
              <a:rPr lang="cs" sz="3533">
                <a:latin typeface="Comfortaa"/>
                <a:ea typeface="Comfortaa"/>
                <a:cs typeface="Comfortaa"/>
                <a:sym typeface="Comfortaa"/>
              </a:rPr>
              <a:t>Řešení</a:t>
            </a:r>
            <a:endParaRPr sz="3533">
              <a:latin typeface="Comfortaa"/>
              <a:ea typeface="Comfortaa"/>
              <a:cs typeface="Comfortaa"/>
              <a:sym typeface="Comfortaa"/>
            </a:endParaRPr>
          </a:p>
          <a:p>
            <a:pPr indent="-43052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omfortaa"/>
              <a:buChar char="●"/>
            </a:pPr>
            <a:r>
              <a:rPr lang="cs" sz="3533">
                <a:latin typeface="Comfortaa"/>
                <a:ea typeface="Comfortaa"/>
                <a:cs typeface="Comfortaa"/>
                <a:sym typeface="Comfortaa"/>
              </a:rPr>
              <a:t>Next step</a:t>
            </a:r>
            <a:endParaRPr sz="3533">
              <a:latin typeface="Comfortaa"/>
              <a:ea typeface="Comfortaa"/>
              <a:cs typeface="Comfortaa"/>
              <a:sym typeface="Comfortaa"/>
            </a:endParaRPr>
          </a:p>
          <a:p>
            <a:pPr indent="-430529" lvl="0" marL="457200" rtl="0" algn="l">
              <a:spcBef>
                <a:spcPts val="0"/>
              </a:spcBef>
              <a:spcAft>
                <a:spcPts val="0"/>
              </a:spcAft>
              <a:buSzPct val="100000"/>
              <a:buFont typeface="Comfortaa"/>
              <a:buChar char="●"/>
            </a:pPr>
            <a:r>
              <a:rPr lang="cs" sz="3533">
                <a:latin typeface="Comfortaa"/>
                <a:ea typeface="Comfortaa"/>
                <a:cs typeface="Comfortaa"/>
                <a:sym typeface="Comfortaa"/>
              </a:rPr>
              <a:t>max. 1 minuta</a:t>
            </a:r>
            <a:endParaRPr sz="3533">
              <a:latin typeface="Comfortaa"/>
              <a:ea typeface="Comfortaa"/>
              <a:cs typeface="Comfortaa"/>
              <a:sym typeface="Comfortaa"/>
            </a:endParaRPr>
          </a:p>
          <a:p>
            <a:pPr indent="0" lvl="0" marL="45720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3533">
              <a:latin typeface="Comfortaa"/>
              <a:ea typeface="Comfortaa"/>
              <a:cs typeface="Comfortaa"/>
              <a:sym typeface="Comfortaa"/>
            </a:endParaRP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4" name="Google Shape;84;p1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2228654" y="922038"/>
            <a:ext cx="4686700" cy="32994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4285F4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