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6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295" r:id="rId22"/>
    <p:sldId id="296" r:id="rId23"/>
    <p:sldId id="297" r:id="rId24"/>
    <p:sldId id="310" r:id="rId25"/>
    <p:sldId id="311" r:id="rId26"/>
    <p:sldId id="298" r:id="rId27"/>
    <p:sldId id="299" r:id="rId28"/>
    <p:sldId id="300" r:id="rId29"/>
    <p:sldId id="282" r:id="rId30"/>
    <p:sldId id="284" r:id="rId31"/>
    <p:sldId id="285" r:id="rId32"/>
    <p:sldId id="283" r:id="rId33"/>
    <p:sldId id="263" r:id="rId34"/>
    <p:sldId id="264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(direct,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rent,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transport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consultancy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supervizory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marketing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venture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production-related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distribution-related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0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direct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(unit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viewpoint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direct,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9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(unit)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immeditely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permanent part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basic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natural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4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joint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monitoring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ineffective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support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25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e.g.amortizations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multipurpose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real-estate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tax, rent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whole-enterprise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19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dominant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budget.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unit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output.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influence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66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mechanized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multipurpose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transport, workshop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 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6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surroundings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output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fodder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1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independent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Such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leasing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6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case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output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Subproportional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degressively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maintanance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Overproportional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occurance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seldom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case to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overtime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fuels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speed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 period.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incerase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output unit,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subproportional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wtih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unit,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overproportional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limit,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395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warehousing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Marketing,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shipping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callcentres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Management,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718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02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Kilowatts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consummed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50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evidence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466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96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joint-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elective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unit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/output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by, and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536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1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goods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Direct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Prime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920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7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services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Direct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Direct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imputed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chargeable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Prime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293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function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dependence of the total cost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realized production volume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mathematical notation.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overproportional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progressive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subproportional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degressively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1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526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monitoring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on output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prices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inputs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are: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(independent on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costs is the result of cost depending on the amount (volume) of production.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4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sz="24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technology and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do not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rents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leasing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taxes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administrative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cs-CZ" sz="2400" b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(v*Q</a:t>
            </a:r>
            <a:r>
              <a:rPr lang="cs-CZ" sz="24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) + F</a:t>
            </a:r>
          </a:p>
          <a:p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74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69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Fixed</a:t>
            </a: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costs to the amount (volume)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96784"/>
              </p:ext>
            </p:extLst>
          </p:nvPr>
        </p:nvGraphicFramePr>
        <p:xfrm>
          <a:off x="782485" y="2231924"/>
          <a:ext cx="8204200" cy="393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5778360" imgH="3440959" progId="Word.Document.8">
                  <p:embed/>
                </p:oleObj>
              </mc:Choice>
              <mc:Fallback>
                <p:oleObj name="Document" r:id="rId4" imgW="5778360" imgH="3440959" progId="Word.Document.8">
                  <p:embed/>
                  <p:pic>
                    <p:nvPicPr>
                      <p:cNvPr id="205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85" y="2231924"/>
                        <a:ext cx="8204200" cy="39350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71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65006"/>
            <a:ext cx="10203638" cy="4630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items of variable costs in the production of desks in the company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.."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the consumption of wood for making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countertops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Other items include: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sidewalls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table,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tips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fittings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lacquer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bolts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and many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Stelmach\AppData\Local\Microsoft\Windows\Temporary Internet Files\Content.IE5\8F63W789\MC9003015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29" y="3111185"/>
            <a:ext cx="396043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4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47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Variable</a:t>
            </a: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61264"/>
              </p:ext>
            </p:extLst>
          </p:nvPr>
        </p:nvGraphicFramePr>
        <p:xfrm>
          <a:off x="755855" y="1226408"/>
          <a:ext cx="8929688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4" imgW="5828028" imgH="3440959" progId="Word.Document.8">
                  <p:embed/>
                </p:oleObj>
              </mc:Choice>
              <mc:Fallback>
                <p:oleObj name="Document" r:id="rId4" imgW="5828028" imgH="3440959" progId="Word.Document.8">
                  <p:embed/>
                  <p:pic>
                    <p:nvPicPr>
                      <p:cNvPr id="307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55" y="1226408"/>
                        <a:ext cx="8929688" cy="5273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30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95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740071"/>
              </p:ext>
            </p:extLst>
          </p:nvPr>
        </p:nvGraphicFramePr>
        <p:xfrm>
          <a:off x="233363" y="1054100"/>
          <a:ext cx="8807450" cy="528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5761150" imgH="3452884" progId="Word.Document.8">
                  <p:embed/>
                </p:oleObj>
              </mc:Choice>
              <mc:Fallback>
                <p:oleObj name="Document" r:id="rId4" imgW="5761150" imgH="3452884" progId="Word.Document.8">
                  <p:embed/>
                  <p:pic>
                    <p:nvPicPr>
                      <p:cNvPr id="512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054100"/>
                        <a:ext cx="8807450" cy="5281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8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35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–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based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definition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32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87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–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payment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-based</a:t>
            </a: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14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discrepancy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output management and output monitoring.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98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management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44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4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do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Make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99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ascertained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Passenger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km. (transport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latter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798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2808</Words>
  <Application>Microsoft Office PowerPoint</Application>
  <PresentationFormat>Širokoúhlá obrazovka</PresentationFormat>
  <Paragraphs>188</Paragraphs>
  <Slides>34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Motiv Office</vt:lpstr>
      <vt:lpstr>Document</vt:lpstr>
      <vt:lpstr>Cost and cost function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86</cp:revision>
  <dcterms:created xsi:type="dcterms:W3CDTF">2016-11-25T20:36:16Z</dcterms:created>
  <dcterms:modified xsi:type="dcterms:W3CDTF">2021-09-02T07:13:03Z</dcterms:modified>
</cp:coreProperties>
</file>