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4" r:id="rId4"/>
    <p:sldId id="358" r:id="rId5"/>
    <p:sldId id="332" r:id="rId6"/>
    <p:sldId id="333" r:id="rId7"/>
    <p:sldId id="320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3" r:id="rId17"/>
    <p:sldId id="342" r:id="rId18"/>
    <p:sldId id="344" r:id="rId19"/>
    <p:sldId id="345" r:id="rId20"/>
    <p:sldId id="347" r:id="rId21"/>
    <p:sldId id="348" r:id="rId22"/>
    <p:sldId id="349" r:id="rId23"/>
    <p:sldId id="350" r:id="rId24"/>
    <p:sldId id="356" r:id="rId25"/>
    <p:sldId id="357" r:id="rId26"/>
    <p:sldId id="352" r:id="rId27"/>
    <p:sldId id="351" r:id="rId28"/>
    <p:sldId id="353" r:id="rId29"/>
    <p:sldId id="354" r:id="rId30"/>
    <p:sldId id="355" r:id="rId31"/>
    <p:sldId id="266" r:id="rId32"/>
    <p:sldId id="309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84" y="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oshiba.co.jp/csr/en/search/stakeholder.htm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Historická retrospektiva CSR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Třívrstvý model CSR (Carroll)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Milníky ve vývoji CSR v EU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plynoucí z aplikace společensky odpovědných principů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1563638"/>
            <a:ext cx="3024336" cy="324035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zmínky o diskusi na poli CSR jsou spjaty se vznikem podnikatelského sdružení Business in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Velké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Briránii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 koncepčnímu přístupu CSR se především vyspělé země dostávají ve druhé polovině 90. let minulého století převážně z důvodu aktivit institucí EU.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7290" y="709946"/>
            <a:ext cx="4104456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(http://www.csreurope.org/)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Vývoj této iniciativy, který se datuje do roku 1992, kdy byl prvním podnětem k definování postupů v oblastech společenské odpovědnosti.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Reprezentanti podnikatelské sféry byli vyzvání pro přijetí tzv.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deklarace proti sociálnímu vyloučení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Její úspěch byl potvrzen ratifikováním v roce 1995 ve dvaceti evropských zemích. Následovníkem byla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podnikatelská síť pro sociální kohezi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Network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Cohesion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Mílníky ve vývoíji CSR v EU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299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1563638"/>
            <a:ext cx="3024336" cy="324035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sdružuje více než 3000 firem.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 členské (případně kandidátské) zemi existuje partnerská organizace, která je nápomocna v realizaci stanovených cílů.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ČR má CSR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svoji partnerskou organizace –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Leaders Forum ČR (BLF).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7290" y="709946"/>
            <a:ext cx="4104456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cíle: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být evropskou expertní centrálou na problematiku CSR;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přispět k rozšíření a k pochopení konceptu CSR v Evropě;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 poradenství, vzdělávání a školení v CSR;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propagovat nejen v rámci EU CSR, včetně zdůrazňování hlavních výhod, které firmy implementující CSR mohou získat;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podnítit vedení dialogu s firemními stakeholdery i mezi jednotlivými evropskými vládami;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shromažďovat a následně vyzdvihovat příklady konkrétních aktivit společensky odpovědných firem v rámci celé Evropy.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Mílníky ve vývoíji CSR v EU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41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1563638"/>
            <a:ext cx="3024336" cy="324035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aliance pro CSR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Aliance slouží jako politický deštník pro mobilizaci zdrojů  z velkých i malých evropských podniků a zúčastněných stran v deseti prioritních oblastech, v nichž je podtrhnut i význam MSP. </a:t>
            </a: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Jejím prostřednictvím je využito tzv.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fóra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poskytuje platformu pro diskusi na evropské úrovni.</a:t>
            </a:r>
          </a:p>
          <a:p>
            <a:pPr marL="0" indent="0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7290" y="709946"/>
            <a:ext cx="4104456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aliance pro CSR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Vznikla v roce 2006 a představuje nový politický přístup k CSR založený na dvojitém závazku.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jedné straně chce Evropská komise posílit příznivé prostředí pro podnikatele.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druhé straně, prostřednictvím dobrovolného přístupu, budou podniky nadále zaměřovat své úsilí na inovaci své CSR strategie a iniciativy, ve spolupráci a dialogu se všemi zúčastněnými subjekty.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Mílníky ve vývoji CSR v EU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74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1563638"/>
            <a:ext cx="3024336" cy="324035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Významné evropské iniciativy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27634" y="411510"/>
            <a:ext cx="4104456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Lisabonský summit EU v roce 2000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deklaroval, požadavek na strategické prosazování konceptu, ale i jeho podporu a rozvoj v rámci celé EU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2001 vznikl nejvýznamnější dokument v oblasti CSR tzv.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Zelená kniha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ve které jsou shrnuty základní principy, nástroje a přístupy k problematice CSR. Obsahuje také tří pilířovou definici CSR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iniciativy Evropské komise vzniklo v roce 2002 činnost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Multistake-holder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Forum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Členy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foŕa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stali zastupitelé zaměstnavatelských a podnikatelských svazů, odborů či nevládních organizací.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 2020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navazuje na principy Evropské aliance CSR - podporovat úspěšné rozšiřování CSR do každodenní praxe podniků všech velikostí, ale také zapojovat různé partnerské subjekty do dalšího rozvoje CSR.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Mílníky ve vývoíji CSR v EU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31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1563638"/>
            <a:ext cx="3024336" cy="324035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Klasifikaci CSR teorií do tří skupin od </a:t>
            </a:r>
            <a:r>
              <a:rPr lang="cs-CZ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Klonoského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(1991). Kořeny teorií spočívají v politických a etických teoriích</a:t>
            </a:r>
            <a:r>
              <a:rPr lang="cs-CZ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69468" y="972651"/>
            <a:ext cx="3692138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skupinu je nazvána „fundamentalistická“ a jsou zde ty společnosti, které jsou pouze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právním uskupením a využívání společenské odpovědnosti jim zvyšuje zisk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ale vše je v souladu se zákony.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Druhá skupina je tvořena těmi teoriemi, které hájí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morální osobnost a poukazují na jejich morální svobodu. 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třetí skupiny přiřadil teorie, ve kterých je přikládán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sociální dimenze společnosti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8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Garriga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Melé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(2004) rozčlenění CSR teorií do čtyř skupin, ve kterých vycházeli ze zaměření na čtyři různé aspekty sociální reality.</a:t>
            </a:r>
          </a:p>
          <a:p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69468" y="972651"/>
            <a:ext cx="3692138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(teorie zaměřené na sociální sílu podniku a jeho odpovědnost na politické scéně spojené s jeho sílou),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(teorie, které chápají společnost jako pouhý nástroj k vytváření bohatství),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integrace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(teorie zvažující integraci sociálních požadavků)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etika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(teorie zaměřené na etiku, ve kterých je vztah mezi společností a podnikem pevně zakořeněn s etickými hodnotami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odpovědností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813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CSR teorie považujeme </a:t>
            </a: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hlavní proud současných teorií </a:t>
            </a:r>
          </a:p>
          <a:p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27984" y="1563638"/>
            <a:ext cx="3692138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Theory 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 Theory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Performance 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Cizizenship Theory 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2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Theory </a:t>
            </a:r>
          </a:p>
          <a:p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86071" y="393079"/>
            <a:ext cx="3692138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teorie vychází z pojetí představitelů neoklasické ekonomické teorie, kteří považují za nejvýznamnější cíl podnikání zvyšování ekonomické hodnoty společnosti pro akcionáře formou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maximalizace užitku a zisku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Nejvýznamnějším představitelem tohoto pohledu byl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Milton Friedman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 svém příspěvku v New York Times Magazine v roce 1970 se vyjadřuje na téma CSR a neuznává přístup firmy, která by měla splňovat i celospolečenské cíle, protože tyto cíle podle něj spadají do kompetence vlády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firem by to mělo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důsledky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zvyšování firemních nákladů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by se promítlo do vyšších cen pro spotřebitele nebo do nižších dividend pro akcionáře.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26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Theory </a:t>
            </a:r>
          </a:p>
          <a:p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3272" y="384542"/>
            <a:ext cx="3956492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Dnes se všeobecně uznává, že za určitých podmínek, přispívá uspokojování sociálních zájmů k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maximalizaci hodnoty pro akcionáře </a:t>
            </a:r>
            <a:b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většina velkých společností stále více věnuje pozornost CSR, a to zejména s ohledem na zájmy lidí (majitelů) s podílem ve firmě.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stále více důkazů, že ekonomického úspěchu nemůže být dosaženo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dlouhodobém horizontu, pokud management bere v úvahu pouze zájmy akcionářů, ale musí stale v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zohledňovat i zájmy stakeholders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firmy potřebují mnohem více, než pouze vlastní zájem a starost o zisk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vyžadují důvěru, pocit loajality, kvalitní a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dobré vztahy se všemi stakeholders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důsledkem pro trvalou spolupráci nebo vzájemné propojení s daným podnikem.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29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Stakeholderovská teorie (zainteresované strany)</a:t>
            </a:r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3272" y="384542"/>
            <a:ext cx="3956492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pojem stakeholder byl poprvé uveden v roce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1963 na Stanford Research Institute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realizace projektu, který se soustředil na analýzu důsledků stakeholderovské teorie v manažerské teorii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1984 Freemen svým Strategic Management: A Stakeholder Approach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prezentoval stakeholdery jako něco složitějšího, rozsáhlejšího a komplexního. Chápal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řízení vztahů se stakeholdery jako nezbytné pro přežití a prosperitu firmy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 by si měla být vědoma, které subjekty ovlivňuje (přímo i nepřímo) a také, kdo z těchto subjektů má vliv na chod a existenci samotné firmy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Freeman chápal všechny subjekty jako zainteresované strany a pojmenoval je stakeholder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přesněji jsou to „subjekty, které ovlivňují či jsou ovlivněny činností podniku“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24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Třívrstvý model CSR (Carroll)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Milníky ve vývoji CSR v EU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plynoucí z aplikace společensky odpovědných principů</a:t>
            </a: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/>
              <a:t>Obsahové zaměření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64088" y="937172"/>
            <a:ext cx="3121294" cy="312231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ve stylu řízení podniku – od původního shareholderského pojetí k pojetí stakeholderskému. 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úlohou managementu podniku je dané vztahy optimalizovat a důraz je kladen na vzájemnou interakci a rovnocenný přístup ke všem zainteresovaným skupinám firmy, která  je středobodem modelu.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98053" y="3665353"/>
            <a:ext cx="4626876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en-US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DONALDSON, T. a L. E. PRESON. The stakeholder theory of the corporation: Concepts, evidence, and implications. In: Academy of Management Reviews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output-input a stakeholderský model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37172"/>
            <a:ext cx="2676376" cy="22435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888" y="976499"/>
            <a:ext cx="2237426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66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Stakeholderovská teorie (zainteresované strany)</a:t>
            </a:r>
            <a:endParaRPr lang="cs-CZ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0298" y="577976"/>
            <a:ext cx="4237120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zúčastněných stran</a:t>
            </a: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fáze řízení dialogu se stakeholdery jsou doplněny o klíčové faktory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vědomí, že existuje určitý problém, závazek stanovení priority a zdroje problému, dostupnost zdrojů na řešení problémů a v závěru také konsensus mezi podnikem a jejími stakeholdery v této otázce a obecně relevance dialogu. 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Přiměřený praktický způsob lze nalézt v příručce </a:t>
            </a:r>
            <a:r>
              <a:rPr lang="it-IT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Guidance for Stakeholders Using AA1000AS</a:t>
            </a:r>
            <a:r>
              <a:rPr lang="it-IT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(2008) </a:t>
            </a:r>
            <a:r>
              <a:rPr lang="it-IT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Statements</a:t>
            </a:r>
            <a:r>
              <a:rPr lang="it-IT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obsahuje univerzální pravidla pro dosažení etického konsensu skrze participaci stakeholderů. </a:t>
            </a:r>
          </a:p>
          <a:p>
            <a:pPr marL="0" indent="0">
              <a:buNone/>
            </a:pPr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972651"/>
            <a:ext cx="5338322" cy="128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68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Stakeholderovská teorie (zainteresované strany)</a:t>
            </a: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a sekundární stakeholdeři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3272" y="972651"/>
            <a:ext cx="4237120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pojetí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primárních stakeholderů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jejich definování - mají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přímý zájem a přímý vliv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podnik, </a:t>
            </a:r>
            <a:r>
              <a:rPr lang="it-IT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stakeholdeři </a:t>
            </a:r>
            <a:r>
              <a:rPr lang="it-IT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nemají přímý vliv, ale jsou sami ovlivňováni aktivitami podniku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– např. vlastníci, investoři, zaměstnanci, dodavatelé, zákazníci…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– vláda, občanská a obchodní sdružení, obyvatelé, média, nátlakové skupiny…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jsou naši stakeholdeři?</a:t>
            </a:r>
          </a:p>
          <a:p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je jejich důležitost (kdo patří mezi klíčové stakeholdery)?</a:t>
            </a:r>
          </a:p>
          <a:p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jsou jejich očekávání a zájmy?</a:t>
            </a:r>
          </a:p>
          <a:p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jejich vliv na naše podnikání?</a:t>
            </a:r>
          </a:p>
          <a:p>
            <a:r>
              <a:rPr 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stakeholdery komunikovat?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6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Stakeholderovská teorie (zainteresované strany)</a:t>
            </a: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a sekundární stakeholdeři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3272" y="972651"/>
            <a:ext cx="4237120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se stakeholdery v implementaci CSR jí musí předcházet – identifikace a následný výběr subjektů. 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Jejich úroveň očekávání a vlivu lze aplikovat pomocí tzv.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matice stakeholderů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této matici jsou stakeholdeři hodnoceni z hlediska dvou proměnných. 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Těmi muže být hodnocení úrovně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zainteresovanosti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fungování podniku oproti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zdrojům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či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síle“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možnost je srovnání z hlediska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úrovně očekávání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úrovně vlivu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matice člení hlediska úrovně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očekávání a vlivu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do kategorií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a nízká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49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Stakeholderovská teorie (zainteresované strany)</a:t>
            </a: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a sekundární stakeholdeři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840" y="1275606"/>
            <a:ext cx="3276113" cy="282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6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Stakeholderovská teorie (zainteresované strany)</a:t>
            </a: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a sekundární stakeholdeři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3272" y="972651"/>
            <a:ext cx="4237120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společnosti TOSHIBA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http://www.toshiba.co.jp/csr/en/search/stakeholder.htm</a:t>
            </a: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470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</a:t>
            </a:r>
            <a:r>
              <a:rPr lang="cs-CZ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hodnocení výkonnosti CSR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3272" y="972651"/>
            <a:ext cx="4237120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CSP datovat do 70. let minulého století, kdy mezi průkopníky tohoto pojmu patří významný autor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Prakashe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vymezuje určité úrovně společenské výkonnosti organizací a stanovuje tři základní oblasti, jak má organizace přistupovat k CSP: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společenský závazek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reprezentuje reakce podniku na tržní prostředí nebo určitá legislativní omezení;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společenskou odpovědnost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způsoby jednání podniku ve shodě s obecnými společenskými normami a hodnotami;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společenskou vnímavost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je jednání podniku vůči  akceptování společenských potřeb.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509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</a:t>
            </a:r>
            <a:r>
              <a:rPr lang="cs-CZ" sz="1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Citizenship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(CC)</a:t>
            </a: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je částečná aplikace některých principů CSR ve vztahu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podnik↔komunita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 pouze jedním z prvků mnohem širšího konceptu CSR.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782774"/>
            <a:ext cx="4111860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celá desetiletí manažeři využívali filantropického a dárcovského přístupu ve svém podnikání - chápáno jako výraz dobrého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firemního občanství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Tento význam termínu je stále akceptován některými představiteli. V devadesátých letech se koncept začal rozšiřovat a význam CC  se často používá jako ekvivalent k CSR.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je více koncentrováno na sociální odpovědnost jako vnější záležitost,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navrhuje, že podnikání je částí společnosti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Crane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 2008) navrhuje, že CC je metaforou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zúčastnění podniků ve společnosti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CC - je v anglosaských zemích zaměnitelný za pojem CSR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Tyto pojmy označují velice podobné přístupy, ale jejich používání a vnímání dané problematiky se může regionálně lišit (např. Německo a USA preferují pojem CC, v EU se preferuje CSR). </a:t>
            </a:r>
          </a:p>
          <a:p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spojené se společenskou odpovědnosti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31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plynoucí z CSR mohou být ve formě nehmotné (nefinanční) nebo hmotné.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3034" y="577976"/>
            <a:ext cx="4255876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růst zisku – kladný ekonomický vývoj potvrzuje i několik akademických studií (Univerzita Harvard),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přitažlivost pro investory – zvýšený přístup ke kapitálu,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efektivity a snižování nákladů,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posílení veřejné image společnosti – budování reputace, posílení důvěryhodnosti, odlišení se od konkurence,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hodnoty značky společnosti,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prodeje a loajality zákazníků,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kvalitní, loajální a motivovaní zaměstnanci,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produktivity a kvality, 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a transparentní dodavatelsko-odběratelské vztahy,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životního prostředí v konkrétním regionu,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dlouhodobá udržitelnost rozvoje firmy,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pracovního prostředí a posílení firemní kultury,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provozních nákladů,</a:t>
            </a:r>
          </a:p>
          <a:p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 nových obchodních partnerů, rozvíjení spolupráce se zájmovými skupinami.</a:t>
            </a:r>
          </a:p>
          <a:p>
            <a:endParaRPr lang="it-IT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plynoucí z aplikace společensky odpovědných principů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542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132" y="2283719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plynoucí z CSR mohou být ve formě nehmotné (nefinanční) nebo hmotné.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3034" y="577976"/>
            <a:ext cx="4255876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rozčleníme celek přínosů na vybrané indikátory, tak můžeme příkladem uvést indikátory v oblasti:</a:t>
            </a: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interní prostředí organizace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(zvyšování životnosti a hodnoty podniku pro akcionáře, spokojenost a kvalita zaměstnanců, posílení firemní kultury, zvyšování zisku, obratu produktivity, hospodárnost a jiné),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vztahu s veřejností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(zlepšení image, reputace značky, spolupráce s obchodními partnery, zlepšení vztahů s okolím podniku a další),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finančním trhu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(přístup ke kapitálu od investorů, finančních institucí apod.),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zákaznickém trhu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(zvýšení loajality zákazníků, konkurenční výhody, kvalita produktů a služeb, expanze na nové trhy a jiné).</a:t>
            </a:r>
            <a:endParaRPr lang="it-IT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plynoucí z aplikace společensky odpovědných principů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28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1707654"/>
            <a:ext cx="3024336" cy="273630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Prvním startovním podnětem pro odbornou debatu o společenské odpovědnosti byl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negativní pohled proti velkým společnostem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počátku 20. století v USA.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Společnosti byly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tvrdě kritizovány za jejich sílící moc, antisociální chování a nekalé tržní praktiky likvidující konkurenci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proto veřejnost vyvíjela tlak po větší společenské odpovědnosti podniků.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32183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30. letech minulého století se objevují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pohledy na společenskou odpovědnost managementu a podniku jako celku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2. poloviny 20. století a toto období lze označit jako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éru CSR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zlomový bod lze považovat rok 1953, kdy H. R.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Bowen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vydává svou knihu „</a:t>
            </a:r>
            <a:r>
              <a:rPr lang="cs-CZ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Businessman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ve které uvádí první definici společenské odpovědnosti. </a:t>
            </a:r>
          </a:p>
          <a:p>
            <a:pPr lvl="1"/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doba se vyznačovala tím, že pojetí společenské odpovědnosti bylo zaměřeno na „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odpovědnost podnikatele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(hovoříme o odpovědnosti podnikatele a ne samotného podnikatelského subjektu). 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historické milníky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93113" y="1430847"/>
            <a:ext cx="3024336" cy="18722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firmy podle principů společensky odpovědného podnikání jí přináší řadu výhod také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nefinančního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charakteru, které jsou významné pro kvalitní a perspektivní udržitelné fungování.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3034" y="577976"/>
            <a:ext cx="4255876" cy="3577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konceptu CSR nemá výhody pouze organizace, která se těmto aktivitám věnuje, ale také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zainteresované skupiny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s organizací spolupracují, nebo jsou s ní  v přímém kontaktu, což si řada společností uvědomuje, hlavně v souvislosti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hodnocením  a vnímání dopadu realizace jejich činností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výrobků především v globálním měřítku.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858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62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historické milníky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A17197A-D899-482A-B3F4-5BA4290F48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798"/>
          <a:stretch/>
        </p:blipFill>
        <p:spPr>
          <a:xfrm>
            <a:off x="3824117" y="1239602"/>
            <a:ext cx="5088299" cy="345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3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2067694"/>
            <a:ext cx="3024336" cy="273630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šedesátých letech lze zaznamenat významný růst ve snaze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formalizovat nebo přesněji stanovit význam CSR</a:t>
            </a: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32183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nejvýznamnějšího autora, který obohatil tento koncept je považován </a:t>
            </a:r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Keith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Davis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Prosazoval svou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definici společenské odpovědnosti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svou argumentací odkazoval na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rozhodnutí podnikatelů a jejich opatření za účelem přímých zájmů ekonomických nebo technických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Formuloval svůj slavný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Železný zákon odpovědnosti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říká, že: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instituce disponuje společenskou mocí, musí s ní nakládat odpovědně, jinak jí může být tato moc společností odebrána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McGuire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rozvíjí názor, že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má i určitou odpovědnost vůči společnosti nad rámec legislativy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zároveň chápe tzv. primární úlohu podnikání, respektování a dodržování legislativních nařízení.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historické milníky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48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2067694"/>
            <a:ext cx="3024336" cy="273630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70. let dochází k rozvoji konceptu a vzniku nových definic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6353" y="1250279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Johnson -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společensky odpovědná firma je ta, jejíž management vyvažuje velký počet rozmanitých zájmů. </a:t>
            </a:r>
            <a:r>
              <a:rPr 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honby za většími zisky pro své akcionáře, odpovědný podnik rovněž bere v úvahu zaměstnance, dodavatele, obchodníky, místní komunitu a stát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Posun v myšlení k pojetí „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stakholderovskému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 CED - 2/3 respondentů věřilo, že podnikatelé mají mít i závazek pro dosahování společenského pokroku v povaze té, aby byli partneři i ostatním institucím či firmám.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historické milníky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1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716016" y="937172"/>
            <a:ext cx="3769366" cy="312231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Tří soustředných kruhů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demonstrovat význam i oblasti působnosti CSR odvozeného od ziskového pojetí v určitém sociálním prostředí: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kruh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(jádro) zahrnuje základní odpovědnost efektivně plnit svou ekonomickou funkci nabízet produkty, pracovní místa a zabezpečovat ekonomický růst;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střední kruh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(střed) rozšiřuje odpovědnost zabezpečovat tuto základní ekonomickou funkci s vědomím měnících se společenských hodnot a priorit; </a:t>
            </a:r>
          </a:p>
          <a:p>
            <a:pPr>
              <a:buFont typeface="+mj-lt"/>
              <a:buAutoNum type="arabicPeriod"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kruh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objevující se  druhy odpovědnosti, u kterých by měl podnik předpokládat potenciální nutnost širšího zapojení při aktivním zlepšování společenského prostředí.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66438" y="3722333"/>
            <a:ext cx="5257690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en-US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CARROLL, Archie B. Corporate Social Responsibility. Business Society Review. 1999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Třívrstvý model CSR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38" y="937172"/>
            <a:ext cx="4105562" cy="264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5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2067694"/>
            <a:ext cx="3024336" cy="273630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Carroll v roce 1979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rozvíjí čtyřdílnou definicí CSR zasazenou do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integrativního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modelu Corporate </a:t>
            </a:r>
            <a:r>
              <a:rPr lang="cs-CZ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(CSP) a shrnul soudobé hlavní prvky odpovědnosti podnikání do tří bodů: 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tvořit zisk; 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dodržovat zákony; 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jít za rámec těchto aktivit.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432183"/>
            <a:ext cx="4104456" cy="3759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Závěrem je definice, která zohledňuje do té doby postrádající výčet konkrétních odpovědností firem vůči celé společnosti, završením je definice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odpovědnost podniku zahrnuje ekonomické, zákonné, etické a dobrovolné prvky, které společnost v dané určité době od podniku očekává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historické milníky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630541"/>
              </p:ext>
            </p:extLst>
          </p:nvPr>
        </p:nvGraphicFramePr>
        <p:xfrm>
          <a:off x="4067944" y="1917198"/>
          <a:ext cx="4476911" cy="3037294"/>
        </p:xfrm>
        <a:graphic>
          <a:graphicData uri="http://schemas.openxmlformats.org/drawingml/2006/table">
            <a:tbl>
              <a:tblPr firstRow="1" firstCol="1" bandRow="1"/>
              <a:tblGrid>
                <a:gridCol w="1236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91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Prvek odpovědnosti v dané kategorii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7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ekonomická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produkovat výrobky nebo služby a prodávat je na ziskové bázi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27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zákonná (právní)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naplňovat svoje ekonomické poslání v rámci legislativních požadavků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91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etická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naplňovat očekávání společnosti jdoucí nad rámec legislativních požadavků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91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dobrovolná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není společností očekávána, založena na individuálním posouzení a dobrovolnosti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21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88798" y="2067694"/>
            <a:ext cx="3024336" cy="273630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dekádě 80. let vyvstávají nové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pohledy na koncept CSR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jeho význam s cílem objasnit, co vše lze zahrnovat pod CSR. </a:t>
            </a:r>
          </a:p>
          <a:p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Vznikají nové odborné publikace a polemiky nad vývojovými etapami konceptu a objevují se i nové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alternativní koncepty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buďto přímo souvisejí s CSR nebo s jeho dílčími částmi.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7290" y="709946"/>
            <a:ext cx="4104456" cy="4166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Jonese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(1980), který ve své definici CSR, zmiňuje plnění podniku nad rámec zákonných a odborových nařízení, ale považuje také za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nezbytný přístup dobrovolnosti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CSR aktivit a vše rozšiřuje na další zainteresované skupiny.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Drucker (1984), který přišel s tvrzením, že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ziskovost a odpovědnost se nevylučují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naopak jde o kompatibilní pojmy, a proto „…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měl podnik proměnit svou společenskou odpovědnost v podnikatelské příležitosti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Carroll v roce 1991 provádí úprava své čtyř složkové definice a mění čtvrtou dobrovolnou na filantropickou a provádí souhrn tvrzením: „</a:t>
            </a: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podnik by se měl snažit vytvářet zisk, dodržovat zákony, být etickým a dobrým občanem společnosti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Social Responsibility (CSR) – historické milníky</a:t>
            </a:r>
          </a:p>
          <a:p>
            <a:pPr algn="l"/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816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12107</TotalTime>
  <Words>3105</Words>
  <Application>Microsoft Office PowerPoint</Application>
  <PresentationFormat>Předvádění na obrazovce (16:9)</PresentationFormat>
  <Paragraphs>287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Wingdings</vt:lpstr>
      <vt:lpstr>SLU</vt:lpstr>
      <vt:lpstr>Historická retrospektiva CSR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Třívrstvý model CSR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Model output-input a stakeholderský model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175</cp:revision>
  <dcterms:created xsi:type="dcterms:W3CDTF">2016-07-06T15:42:34Z</dcterms:created>
  <dcterms:modified xsi:type="dcterms:W3CDTF">2021-09-17T07:14:05Z</dcterms:modified>
</cp:coreProperties>
</file>