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  <p:sldId id="348" r:id="rId19"/>
    <p:sldId id="383" r:id="rId20"/>
    <p:sldId id="382" r:id="rId21"/>
    <p:sldId id="335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Úspěch – dosažení předem naplánovaného, chtěného cíle</a:t>
            </a:r>
          </a:p>
          <a:p>
            <a:r>
              <a:rPr lang="cs-CZ" sz="1800" dirty="0" smtClean="0"/>
              <a:t>Úspěch </a:t>
            </a:r>
            <a:r>
              <a:rPr lang="cs-CZ" sz="1800" dirty="0"/>
              <a:t>v podnikání</a:t>
            </a:r>
          </a:p>
          <a:p>
            <a:pPr lvl="1"/>
            <a:r>
              <a:rPr lang="cs-CZ" sz="1800" dirty="0"/>
              <a:t>Účelnost</a:t>
            </a:r>
          </a:p>
          <a:p>
            <a:pPr lvl="1"/>
            <a:r>
              <a:rPr lang="cs-CZ" sz="1800" dirty="0"/>
              <a:t>Účinnost </a:t>
            </a:r>
          </a:p>
          <a:p>
            <a:r>
              <a:rPr lang="cs-CZ" sz="1800" dirty="0" smtClean="0"/>
              <a:t>Podmínky </a:t>
            </a:r>
            <a:r>
              <a:rPr lang="cs-CZ" sz="1800" dirty="0"/>
              <a:t>dosažení úspěchu</a:t>
            </a:r>
          </a:p>
          <a:p>
            <a:pPr lvl="1"/>
            <a:r>
              <a:rPr lang="cs-CZ" sz="1800" dirty="0"/>
              <a:t>Stanovení cílů</a:t>
            </a:r>
          </a:p>
          <a:p>
            <a:pPr lvl="1"/>
            <a:r>
              <a:rPr lang="cs-CZ" sz="1800" dirty="0"/>
              <a:t>Konkrétnost a měřitelnost cílů</a:t>
            </a:r>
          </a:p>
          <a:p>
            <a:r>
              <a:rPr lang="cs-CZ" sz="1800" dirty="0" smtClean="0"/>
              <a:t>Vnímání </a:t>
            </a:r>
            <a:r>
              <a:rPr lang="cs-CZ" sz="1800" dirty="0"/>
              <a:t>úspěchu</a:t>
            </a:r>
          </a:p>
          <a:p>
            <a:pPr lvl="1"/>
            <a:r>
              <a:rPr lang="cs-CZ" sz="1800" dirty="0"/>
              <a:t>Objektivní</a:t>
            </a:r>
          </a:p>
          <a:p>
            <a:pPr lvl="1"/>
            <a:r>
              <a:rPr lang="cs-CZ" sz="1800" dirty="0"/>
              <a:t>Subjektivní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Úspěšný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Užitečnost</a:t>
            </a:r>
          </a:p>
          <a:p>
            <a:endParaRPr lang="cs-CZ" sz="1800" dirty="0"/>
          </a:p>
          <a:p>
            <a:r>
              <a:rPr lang="cs-CZ" sz="1800" dirty="0"/>
              <a:t>Efektivita</a:t>
            </a:r>
          </a:p>
          <a:p>
            <a:endParaRPr lang="cs-CZ" sz="1800" dirty="0"/>
          </a:p>
          <a:p>
            <a:r>
              <a:rPr lang="cs-CZ" sz="1800" dirty="0"/>
              <a:t>Stabilita</a:t>
            </a:r>
          </a:p>
          <a:p>
            <a:endParaRPr lang="cs-CZ" sz="1800" dirty="0"/>
          </a:p>
          <a:p>
            <a:r>
              <a:rPr lang="cs-CZ" sz="1800" dirty="0"/>
              <a:t>Dynamika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Znaky vitálního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úterý 12,00 </a:t>
            </a:r>
            <a:r>
              <a:rPr lang="cs-CZ" sz="1400" dirty="0" smtClean="0"/>
              <a:t>–14,00 Email</a:t>
            </a:r>
            <a:r>
              <a:rPr lang="cs-CZ" sz="1400" dirty="0" smtClean="0"/>
              <a:t>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</a:t>
            </a:r>
            <a:r>
              <a:rPr lang="cs-CZ" sz="1800" dirty="0" err="1" smtClean="0"/>
              <a:t>Elearning</a:t>
            </a:r>
            <a:r>
              <a:rPr lang="cs-CZ" sz="1800" dirty="0" smtClean="0"/>
              <a:t>, IS 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Docházka na semináře a plnění úkolů: 5% hodnocení</a:t>
            </a:r>
          </a:p>
          <a:p>
            <a:pPr lvl="1" algn="just"/>
            <a:r>
              <a:rPr lang="cs-CZ" sz="1400" dirty="0" smtClean="0"/>
              <a:t>Vypracování </a:t>
            </a:r>
            <a:r>
              <a:rPr lang="cs-CZ" sz="1400" dirty="0" smtClean="0"/>
              <a:t>seminární </a:t>
            </a:r>
            <a:r>
              <a:rPr lang="cs-CZ" sz="1400" dirty="0" smtClean="0"/>
              <a:t>práce a její odevzdání přes </a:t>
            </a:r>
            <a:r>
              <a:rPr lang="cs-CZ" sz="1400" dirty="0" err="1" smtClean="0"/>
              <a:t>Odevzdávárnu</a:t>
            </a:r>
            <a:r>
              <a:rPr lang="cs-CZ" sz="1400" dirty="0" smtClean="0"/>
              <a:t> v IS SU: 25% hodnocení</a:t>
            </a:r>
            <a:endParaRPr lang="cs-CZ" sz="1400" dirty="0" smtClean="0"/>
          </a:p>
          <a:p>
            <a:pPr lvl="1" algn="just"/>
            <a:r>
              <a:rPr lang="cs-CZ" sz="1400" dirty="0" smtClean="0"/>
              <a:t>Úspěšné absolvování </a:t>
            </a:r>
            <a:r>
              <a:rPr lang="cs-CZ" sz="1400" dirty="0" smtClean="0"/>
              <a:t>zkoušky (ústní forma): 70% hodnocení</a:t>
            </a: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err="1"/>
              <a:t>Strategy</a:t>
            </a:r>
            <a:endParaRPr lang="cs-CZ" sz="1800" i="1" dirty="0"/>
          </a:p>
          <a:p>
            <a:r>
              <a:rPr lang="cs-CZ" sz="1800" i="1" dirty="0" err="1"/>
              <a:t>Structure</a:t>
            </a:r>
            <a:endParaRPr lang="cs-CZ" sz="1800" i="1" dirty="0"/>
          </a:p>
          <a:p>
            <a:r>
              <a:rPr lang="cs-CZ" sz="1800" i="1" dirty="0"/>
              <a:t>Systems</a:t>
            </a:r>
          </a:p>
          <a:p>
            <a:r>
              <a:rPr lang="cs-CZ" sz="1800" dirty="0"/>
              <a:t>Style</a:t>
            </a:r>
          </a:p>
          <a:p>
            <a:r>
              <a:rPr lang="cs-CZ" sz="1800" dirty="0" err="1"/>
              <a:t>Shared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endParaRPr lang="cs-CZ" sz="1800" dirty="0"/>
          </a:p>
          <a:p>
            <a:r>
              <a:rPr lang="cs-CZ" sz="1800" dirty="0" err="1"/>
              <a:t>Skills</a:t>
            </a:r>
            <a:endParaRPr lang="cs-CZ" sz="1800" dirty="0"/>
          </a:p>
          <a:p>
            <a:r>
              <a:rPr lang="cs-CZ" sz="1800" dirty="0" err="1"/>
              <a:t>Staff</a:t>
            </a: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Kritické faktory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2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Možnosti podnikových stavů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00790"/>
              </p:ext>
            </p:extLst>
          </p:nvPr>
        </p:nvGraphicFramePr>
        <p:xfrm>
          <a:off x="323528" y="933119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1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Likvidita 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Nízká 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Vysoká 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12">
                <a:tc rowSpan="2">
                  <a:txBody>
                    <a:bodyPr/>
                    <a:lstStyle/>
                    <a:p>
                      <a:r>
                        <a:rPr lang="cs-CZ" sz="2400" b="1" dirty="0" smtClean="0"/>
                        <a:t>Rentabilita </a:t>
                      </a:r>
                      <a:endParaRPr lang="cs-CZ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přechodná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Bezkrizový stav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Stav ohrožení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chronická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690</Words>
  <Application>Microsoft Office PowerPoint</Application>
  <PresentationFormat>Předvádění na obrazovce (16:9)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Úspěšný podnik</vt:lpstr>
      <vt:lpstr>Znaky vitálního podniku</vt:lpstr>
      <vt:lpstr>Kritické faktory úspěchu</vt:lpstr>
      <vt:lpstr>Možnosti podnikových stavů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214</cp:revision>
  <dcterms:created xsi:type="dcterms:W3CDTF">2016-07-06T15:42:34Z</dcterms:created>
  <dcterms:modified xsi:type="dcterms:W3CDTF">2021-09-15T08:39:01Z</dcterms:modified>
</cp:coreProperties>
</file>