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7A89A-F7D2-49CF-B4E8-3049526C1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8E24EE-A149-4806-9A77-68093D2C6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9A54E6-9DB6-474F-B256-1956FA54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E058BF-5162-4820-BBEC-A792A0A5F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AADDE6-C1BD-4E59-A394-B3FE30B6F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12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7C194-1477-4618-A5FE-FEF488A0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FB9021-61DC-4BD0-98E4-CF7020D5C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1DDDBA-4E9D-40DA-B651-892E2ECB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A0912D-629E-47FF-8EBC-C37287E45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6AD216-7DD2-444E-8895-0C60EE2A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66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2914E5-D1C6-4A34-8C54-C1AA4782C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96B9EA-A6D2-47B4-BA02-9F092EA19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E245E2-4CC8-4EB7-8EF1-39C13962B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8A3EC-C355-4B96-8859-0AAE4191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D50E1D-7E1B-4882-B1CD-E36B2EE1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64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FF9EA-C8B3-4A76-B7DA-47B8E14C8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02A975-6FF7-4881-9EAA-4C11C8F69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6E4746-AA73-4109-A2F0-45DCC8F6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ED312C-3868-4884-A4A4-4ECA9FF93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299831-9E61-4D21-8BFA-5E718A83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24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2E7F6-386B-42DF-A9FC-A26DCA89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1B0E30C-9594-4F00-A5B8-D0AED365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F9108-07A9-4F83-81A4-D9578445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ED07AB-4EE4-470A-8142-94EB2ECD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A98C83-23C9-4C13-8950-B462B6BB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2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11919-FADA-49F0-9551-13863C83C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CC753F-D649-402A-A8A3-F2861AC83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11D730A-2C46-4D9A-8485-14CAB9FBF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C1CBEA-D336-4A8A-9272-6FB9791C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EC25C9-07EA-4F3C-B6A8-792FE2DA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B9DBE1-2D1B-4D0B-8EBA-46028A96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68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5CE96-D72F-4F21-B16C-72554BD2A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896195E-8318-4781-B856-655706849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B64DCD-F734-46D6-B0E5-AA76617E5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78176ED-BE7D-4B6F-8F8A-FF353E6866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96E7492-5429-4F8F-B5E9-19810DFBB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1B400B-A1CC-4097-95D5-71ED8E03A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D129D45-A367-4366-9BFC-E37146EF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3AB213-9CA3-409A-AF73-EC184F25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94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1D8BD-FF46-4E89-BDD2-164A5472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75AA9C-56C5-4554-A151-15751BA7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419A20-4CE5-4D26-8CAC-B9468B95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A178CC-D4F0-44CD-A5AF-0C828B05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99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20AAFC-2397-4400-B3BD-9C01E6EA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AEFA0E-4845-458B-A2DB-C2E40AF9C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7CFCF9-767E-4946-9D90-7C12ACDB3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14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C6A77-BBA1-49A9-A13A-F8AE589A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2078BB-9906-417B-9BD4-B7FC27AC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FECB1-FBBF-4044-9327-F485BEB20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BFB672-62ED-43FE-8B90-E868C8FD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E6E74F-28E1-4E5C-9660-B7B73B2A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0CE116-2465-4714-B265-2D2C5F87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55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1E5D2-9214-4269-BDEA-6C2A79C5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7965B2-2215-42CA-9D0A-ECAA93B35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5ADA751-E3DD-4E15-8972-F20C4BB6D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B42D54-81E8-4852-8240-95CD98654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2E5BEB-317A-4628-A0CC-B8C747227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BFC7DD-0780-4430-9A16-B1FA24A8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37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D9EBA2C-EA67-4668-864C-217F7067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3B17D11-3CC2-4C17-9DF3-EB3B30E7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F7B349-670C-40ED-90AC-024D4F917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BA3D3-9FFB-4300-8008-CBB3599C38CB}" type="datetimeFigureOut">
              <a:rPr lang="cs-CZ" smtClean="0"/>
              <a:t>03.04.2022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6DC604-FDE3-4F7B-923B-3EDD1DB4B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E1740E-2140-4263-8897-1F62243A1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03C98-A126-40DF-9370-1B7C6BCAF9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7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585527" y="5917717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dirty="0">
                <a:latin typeface="Comic Sans MS" panose="030F0702030302020204" pitchFamily="66" charset="0"/>
              </a:rPr>
              <a:t>Martina Chylková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A38F3-A256-4524-90BA-BEB5F6607B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Comic Sans MS" panose="030F0702030302020204" pitchFamily="66" charset="0"/>
              </a:rPr>
              <a:t>Business </a:t>
            </a:r>
            <a:r>
              <a:rPr lang="cs-CZ" b="1" dirty="0" err="1">
                <a:latin typeface="Comic Sans MS" panose="030F0702030302020204" pitchFamily="66" charset="0"/>
              </a:rPr>
              <a:t>Communication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7C135062-0505-4F87-A9EC-BC4F1B6F8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7898BA-454B-4C19-879C-447722307011}"/>
              </a:ext>
            </a:extLst>
          </p:cNvPr>
          <p:cNvSpPr txBox="1"/>
          <p:nvPr/>
        </p:nvSpPr>
        <p:spPr>
          <a:xfrm>
            <a:off x="2484582" y="1801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40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</a:t>
            </a:r>
            <a:r>
              <a:rPr lang="cs-CZ" b="1" dirty="0"/>
              <a:t>Business </a:t>
            </a:r>
            <a:r>
              <a:rPr lang="en-GB" b="1" dirty="0"/>
              <a:t>Communication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Language</a:t>
            </a:r>
            <a:r>
              <a:rPr lang="cs-CZ" dirty="0"/>
              <a:t>?                     Make </a:t>
            </a:r>
            <a:r>
              <a:rPr lang="en-GB" dirty="0"/>
              <a:t>yourself understood</a:t>
            </a:r>
            <a:endParaRPr lang="cs-CZ" dirty="0"/>
          </a:p>
          <a:p>
            <a:pPr lvl="3"/>
            <a:r>
              <a:rPr lang="en-GB" dirty="0"/>
              <a:t>High/low context</a:t>
            </a:r>
          </a:p>
          <a:p>
            <a:r>
              <a:rPr lang="en-GB" dirty="0"/>
              <a:t>Humour</a:t>
            </a:r>
          </a:p>
          <a:p>
            <a:r>
              <a:rPr lang="en-GB" dirty="0"/>
              <a:t>Oral/written</a:t>
            </a:r>
          </a:p>
          <a:p>
            <a:r>
              <a:rPr lang="en-GB" dirty="0"/>
              <a:t>Visual</a:t>
            </a:r>
          </a:p>
          <a:p>
            <a:r>
              <a:rPr lang="en-GB" dirty="0"/>
              <a:t>Business/personal</a:t>
            </a:r>
          </a:p>
          <a:p>
            <a:r>
              <a:rPr lang="en-GB" dirty="0"/>
              <a:t>Body language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20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</a:t>
            </a:r>
            <a:r>
              <a:rPr lang="cs-CZ" b="1" dirty="0"/>
              <a:t>Business </a:t>
            </a:r>
            <a:r>
              <a:rPr lang="en-GB" b="1" dirty="0"/>
              <a:t>Communication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Keep an open mind</a:t>
            </a:r>
          </a:p>
          <a:p>
            <a:r>
              <a:rPr lang="en-GB" dirty="0"/>
              <a:t>Try to put yourself in the other person‘s position</a:t>
            </a:r>
          </a:p>
          <a:p>
            <a:r>
              <a:rPr lang="en-GB" dirty="0"/>
              <a:t>Ask carefully chosen open questions</a:t>
            </a:r>
          </a:p>
          <a:p>
            <a:r>
              <a:rPr lang="en-GB" dirty="0"/>
              <a:t>Really listen to the answers</a:t>
            </a:r>
          </a:p>
          <a:p>
            <a:r>
              <a:rPr lang="en-GB" dirty="0"/>
              <a:t>Ask closed questions </a:t>
            </a:r>
            <a:r>
              <a:rPr lang="cs-CZ" dirty="0"/>
              <a:t>to </a:t>
            </a:r>
            <a:r>
              <a:rPr lang="en-GB" dirty="0"/>
              <a:t>check your deductions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GB" dirty="0"/>
              <a:t>Benefits of propriate </a:t>
            </a:r>
            <a:r>
              <a:rPr lang="cs-CZ" dirty="0"/>
              <a:t>b. </a:t>
            </a:r>
            <a:r>
              <a:rPr lang="en-GB" dirty="0"/>
              <a:t>communication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75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0" y="-1256773"/>
          <a:ext cx="12192000" cy="8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PHOTO-PAINT" r:id="rId3" imgW="3901320" imgH="2596680" progId="CorelPHOTOPAINT.Image.19">
                  <p:embed/>
                </p:oleObj>
              </mc:Choice>
              <mc:Fallback>
                <p:oleObj name="PHOTO-PAINT" r:id="rId3" imgW="3901320" imgH="2596680" progId="CorelPHOTOPAINT.Image.19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1256773"/>
                        <a:ext cx="12192000" cy="8114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426035" y="6176963"/>
            <a:ext cx="3426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800" dirty="0">
              <a:latin typeface="Comic Sans MS" panose="030F0702030302020204" pitchFamily="66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AD70F-07D7-4180-B0B2-44355CF9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</a:t>
            </a:r>
            <a:r>
              <a:rPr lang="cs-CZ" b="1" dirty="0"/>
              <a:t>Business </a:t>
            </a:r>
            <a:r>
              <a:rPr lang="en-GB" b="1" dirty="0"/>
              <a:t>Communication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AFEE1-990A-4D9B-B8A6-E2F798AD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Giving</a:t>
            </a:r>
            <a:r>
              <a:rPr lang="cs-CZ" dirty="0"/>
              <a:t> </a:t>
            </a:r>
            <a:r>
              <a:rPr lang="en-GB" dirty="0"/>
              <a:t>presentations</a:t>
            </a:r>
            <a:endParaRPr lang="cs-CZ" dirty="0"/>
          </a:p>
          <a:p>
            <a:endParaRPr lang="cs-CZ" dirty="0"/>
          </a:p>
          <a:p>
            <a:r>
              <a:rPr lang="en-GB" dirty="0"/>
              <a:t>Emails</a:t>
            </a:r>
          </a:p>
          <a:p>
            <a:r>
              <a:rPr lang="en-GB" dirty="0"/>
              <a:t>Telephone skills</a:t>
            </a:r>
          </a:p>
          <a:p>
            <a:r>
              <a:rPr lang="en-GB" dirty="0"/>
              <a:t>Videoconference, videocalls</a:t>
            </a:r>
          </a:p>
          <a:p>
            <a:r>
              <a:rPr lang="cs-CZ" dirty="0"/>
              <a:t>Skype, </a:t>
            </a:r>
            <a:r>
              <a:rPr lang="en-GB" dirty="0"/>
              <a:t>etc</a:t>
            </a:r>
            <a:r>
              <a:rPr lang="cs-CZ" dirty="0"/>
              <a:t>.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19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85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Motiv Office</vt:lpstr>
      <vt:lpstr>PHOTO-PAINT</vt:lpstr>
      <vt:lpstr>Business Communication</vt:lpstr>
      <vt:lpstr>  Business Communication</vt:lpstr>
      <vt:lpstr>  Business Communication</vt:lpstr>
      <vt:lpstr>  Business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Communication</dc:title>
  <dc:creator>Martina Chylková</dc:creator>
  <cp:lastModifiedBy>Martina Chylková</cp:lastModifiedBy>
  <cp:revision>4</cp:revision>
  <dcterms:created xsi:type="dcterms:W3CDTF">2022-04-03T14:24:37Z</dcterms:created>
  <dcterms:modified xsi:type="dcterms:W3CDTF">2022-04-03T15:21:32Z</dcterms:modified>
</cp:coreProperties>
</file>