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3" r:id="rId4"/>
    <p:sldId id="266" r:id="rId5"/>
    <p:sldId id="267" r:id="rId6"/>
    <p:sldId id="268" r:id="rId7"/>
    <p:sldId id="287" r:id="rId8"/>
    <p:sldId id="260" r:id="rId9"/>
    <p:sldId id="284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61DE6839-F429-4512-88E5-118B31E0F5D7}" type="presOf" srcId="{545A0ACF-7ED5-4007-A1CC-A08393547079}" destId="{972BC126-FCEA-402D-BE1B-929E22B90A64}" srcOrd="0" destOrd="0" presId="urn:microsoft.com/office/officeart/2005/8/layout/orgChart1"/>
    <dgm:cxn modelId="{907108CA-354A-4874-80F9-D6B567FB70FF}" type="presOf" srcId="{669BF565-9F02-4BE2-B178-BF789E4E70BE}" destId="{F47A4CB8-A59E-41D5-859A-3360F1F6A704}" srcOrd="1" destOrd="0" presId="urn:microsoft.com/office/officeart/2005/8/layout/orgChart1"/>
    <dgm:cxn modelId="{CEA1A81C-C445-406F-871E-9CBE935CB638}" type="presOf" srcId="{6D66F4E5-7176-476D-BB74-9417184C6346}" destId="{FDFA1803-4CC0-4441-BF26-1C1FB1D12896}" srcOrd="0" destOrd="0" presId="urn:microsoft.com/office/officeart/2005/8/layout/orgChart1"/>
    <dgm:cxn modelId="{34ED53DC-C9F4-4CFF-91A5-45E165C78043}" type="presOf" srcId="{DAD570B3-2B4D-4971-857C-5202FC30C478}" destId="{13218F3E-F718-40F4-8508-1F7CC273F96F}" srcOrd="1" destOrd="0" presId="urn:microsoft.com/office/officeart/2005/8/layout/orgChart1"/>
    <dgm:cxn modelId="{7275C792-8BC0-4DB9-9D29-F490314E5BD3}" type="presOf" srcId="{5130CF58-F5EB-4532-A2DD-4845A77A357C}" destId="{6EC6F6C7-9254-4029-8E74-095F54BE0B3A}" srcOrd="0" destOrd="0" presId="urn:microsoft.com/office/officeart/2005/8/layout/orgChart1"/>
    <dgm:cxn modelId="{7DC86A6E-D839-415D-8E2A-197874B653A9}" type="presOf" srcId="{545A0ACF-7ED5-4007-A1CC-A08393547079}" destId="{9B61EA1D-08A0-48EE-B4CF-C36C98717BE0}" srcOrd="1" destOrd="0" presId="urn:microsoft.com/office/officeart/2005/8/layout/orgChart1"/>
    <dgm:cxn modelId="{62654DAE-317A-4E70-B3DA-DBB030396827}" type="presOf" srcId="{DAD570B3-2B4D-4971-857C-5202FC30C478}" destId="{2AB5CBDC-6945-40A3-9F3C-415404F26DBB}" srcOrd="0" destOrd="0" presId="urn:microsoft.com/office/officeart/2005/8/layout/orgChart1"/>
    <dgm:cxn modelId="{BA303047-8E06-4690-86FC-A46E1B8C1F0D}" type="presOf" srcId="{C5A582CD-BD6D-4AC3-A1CF-4169F3247574}" destId="{3C096EEF-99E4-43CD-A23E-54C5E06E40A8}" srcOrd="0" destOrd="0" presId="urn:microsoft.com/office/officeart/2005/8/layout/orgChart1"/>
    <dgm:cxn modelId="{52D7E297-B4E8-4D04-B28A-6BDCAFC07D9D}" type="presOf" srcId="{06002C87-3BC9-4710-92E3-BB53016D31F2}" destId="{6BDE0248-9CDB-4D7A-B721-E9BFB14795DC}" srcOrd="1" destOrd="0" presId="urn:microsoft.com/office/officeart/2005/8/layout/orgChart1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8DBFB6E6-46A1-45A2-A1E0-DF71A423871C}" type="presOf" srcId="{6C7BA6F6-47EA-4C6A-B7A6-CCB485E1EB78}" destId="{72021011-51FD-4075-BEA5-B7F4FB497DBF}" srcOrd="0" destOrd="0" presId="urn:microsoft.com/office/officeart/2005/8/layout/orgChart1"/>
    <dgm:cxn modelId="{3C48D4A6-CA21-4196-862D-3E2EDB786DBE}" type="presOf" srcId="{BA76F0FD-2AD4-475B-AE68-4FA2DBF12215}" destId="{994FDB07-6A02-4886-9502-6A2AF7CD92CC}" srcOrd="0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78AD2D93-A7FC-4EFA-B410-5385161B4AA3}" type="presOf" srcId="{5130CF58-F5EB-4532-A2DD-4845A77A357C}" destId="{3E966A77-88B9-41EB-A1F6-E3D50428F081}" srcOrd="1" destOrd="0" presId="urn:microsoft.com/office/officeart/2005/8/layout/orgChart1"/>
    <dgm:cxn modelId="{C9A3F9D1-B395-4816-B3DE-2A90A1F07BA3}" type="presOf" srcId="{530E0F7C-C4B7-42E1-A996-3A728E43ACDF}" destId="{20D57355-4650-416A-A2D9-859FB812491D}" srcOrd="0" destOrd="0" presId="urn:microsoft.com/office/officeart/2005/8/layout/orgChart1"/>
    <dgm:cxn modelId="{BEBA43C6-624D-436E-9380-CB94415D14E5}" type="presOf" srcId="{669BF565-9F02-4BE2-B178-BF789E4E70BE}" destId="{2B496126-69E6-402D-AE3F-21E3B1EFF9EF}" srcOrd="0" destOrd="0" presId="urn:microsoft.com/office/officeart/2005/8/layout/orgChart1"/>
    <dgm:cxn modelId="{95A9DF57-4133-4178-B373-8AC49D22A90D}" type="presOf" srcId="{83E12509-A42B-4CC2-BD6E-2694558646EC}" destId="{602CDBFA-EED1-48DB-A868-BC420019B596}" srcOrd="0" destOrd="0" presId="urn:microsoft.com/office/officeart/2005/8/layout/orgChart1"/>
    <dgm:cxn modelId="{F89D81C5-43B7-4345-9938-1D729881DDB0}" type="presOf" srcId="{71CB28F4-0409-46BB-ACC2-BCF7CEE25696}" destId="{39758EDA-E7AF-4773-831A-1A7BB01C985B}" srcOrd="0" destOrd="0" presId="urn:microsoft.com/office/officeart/2005/8/layout/orgChart1"/>
    <dgm:cxn modelId="{4CACCE07-8EAB-4646-B0B7-74B92B81167E}" type="presOf" srcId="{06002C87-3BC9-4710-92E3-BB53016D31F2}" destId="{75392C3C-8CD8-42C0-9657-88889CD567D6}" srcOrd="0" destOrd="0" presId="urn:microsoft.com/office/officeart/2005/8/layout/orgChart1"/>
    <dgm:cxn modelId="{487BD0BF-9A72-487B-8932-32AFD6A5ACFE}" type="presOf" srcId="{125FE809-5047-418A-B333-382C7C0619AD}" destId="{301535C0-6DBC-4A97-A093-CC8946A03025}" srcOrd="0" destOrd="0" presId="urn:microsoft.com/office/officeart/2005/8/layout/orgChart1"/>
    <dgm:cxn modelId="{804C3960-702D-45FF-A28F-F3B7C61E36ED}" type="presOf" srcId="{83E12509-A42B-4CC2-BD6E-2694558646EC}" destId="{EA9B1F20-5DF2-44BC-A142-C0B00EC3F916}" srcOrd="1" destOrd="0" presId="urn:microsoft.com/office/officeart/2005/8/layout/orgChart1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BC039837-7E39-4E45-B5E6-0BB71ACE3F65}" type="presOf" srcId="{FB84C86B-29EB-4C38-BD0B-A33216D91A30}" destId="{7EFF9290-B948-462D-8FBD-06EC4E7E201D}" srcOrd="0" destOrd="0" presId="urn:microsoft.com/office/officeart/2005/8/layout/orgChart1"/>
    <dgm:cxn modelId="{58A2D52E-B4D5-47BE-B903-466951411A52}" type="presOf" srcId="{71CB28F4-0409-46BB-ACC2-BCF7CEE25696}" destId="{80980BC2-BF20-4AB7-A0D0-A8F2E59E3313}" srcOrd="1" destOrd="0" presId="urn:microsoft.com/office/officeart/2005/8/layout/orgChart1"/>
    <dgm:cxn modelId="{68AE9166-B0F8-4C8A-BB8D-E95D728C86D7}" type="presParOf" srcId="{20D57355-4650-416A-A2D9-859FB812491D}" destId="{5C78550D-E8EC-4ACD-A0DE-ADB5D5A0B7B5}" srcOrd="0" destOrd="0" presId="urn:microsoft.com/office/officeart/2005/8/layout/orgChart1"/>
    <dgm:cxn modelId="{C7CCA442-5E6A-47E1-A489-DCDAD88036DA}" type="presParOf" srcId="{5C78550D-E8EC-4ACD-A0DE-ADB5D5A0B7B5}" destId="{12DDC8F3-0B8A-4264-9934-26AF25431DD7}" srcOrd="0" destOrd="0" presId="urn:microsoft.com/office/officeart/2005/8/layout/orgChart1"/>
    <dgm:cxn modelId="{3AEAB746-5433-48DC-80B3-B8F7DDA3F4DC}" type="presParOf" srcId="{12DDC8F3-0B8A-4264-9934-26AF25431DD7}" destId="{972BC126-FCEA-402D-BE1B-929E22B90A64}" srcOrd="0" destOrd="0" presId="urn:microsoft.com/office/officeart/2005/8/layout/orgChart1"/>
    <dgm:cxn modelId="{055D782E-E71E-4963-8386-B380F9BCCB6B}" type="presParOf" srcId="{12DDC8F3-0B8A-4264-9934-26AF25431DD7}" destId="{9B61EA1D-08A0-48EE-B4CF-C36C98717BE0}" srcOrd="1" destOrd="0" presId="urn:microsoft.com/office/officeart/2005/8/layout/orgChart1"/>
    <dgm:cxn modelId="{4D50CACC-12D2-4E6C-826C-244454894390}" type="presParOf" srcId="{5C78550D-E8EC-4ACD-A0DE-ADB5D5A0B7B5}" destId="{FD0AF39A-9A70-4C05-B65C-66E9EC933560}" srcOrd="1" destOrd="0" presId="urn:microsoft.com/office/officeart/2005/8/layout/orgChart1"/>
    <dgm:cxn modelId="{D9663A3F-DB81-431A-97B8-898A20E6FF20}" type="presParOf" srcId="{FD0AF39A-9A70-4C05-B65C-66E9EC933560}" destId="{994FDB07-6A02-4886-9502-6A2AF7CD92CC}" srcOrd="0" destOrd="0" presId="urn:microsoft.com/office/officeart/2005/8/layout/orgChart1"/>
    <dgm:cxn modelId="{D440C250-3502-49C8-98D4-4026033B8D64}" type="presParOf" srcId="{FD0AF39A-9A70-4C05-B65C-66E9EC933560}" destId="{E1C72A64-705D-4C36-8AEB-306980FFF000}" srcOrd="1" destOrd="0" presId="urn:microsoft.com/office/officeart/2005/8/layout/orgChart1"/>
    <dgm:cxn modelId="{D9A453EB-EAE2-44D1-ABDC-7BACE14A7378}" type="presParOf" srcId="{E1C72A64-705D-4C36-8AEB-306980FFF000}" destId="{0DD748B1-317B-4287-B66A-849623464101}" srcOrd="0" destOrd="0" presId="urn:microsoft.com/office/officeart/2005/8/layout/orgChart1"/>
    <dgm:cxn modelId="{23E6C415-6CFE-49F2-83B7-82EA9C97D434}" type="presParOf" srcId="{0DD748B1-317B-4287-B66A-849623464101}" destId="{6EC6F6C7-9254-4029-8E74-095F54BE0B3A}" srcOrd="0" destOrd="0" presId="urn:microsoft.com/office/officeart/2005/8/layout/orgChart1"/>
    <dgm:cxn modelId="{F4F24545-A953-4FAD-B986-695C48618E9D}" type="presParOf" srcId="{0DD748B1-317B-4287-B66A-849623464101}" destId="{3E966A77-88B9-41EB-A1F6-E3D50428F081}" srcOrd="1" destOrd="0" presId="urn:microsoft.com/office/officeart/2005/8/layout/orgChart1"/>
    <dgm:cxn modelId="{9B2CFF9E-A836-49B7-B634-0EF593109347}" type="presParOf" srcId="{E1C72A64-705D-4C36-8AEB-306980FFF000}" destId="{151D8DB1-5006-4E16-BA6E-82C89AB4047A}" srcOrd="1" destOrd="0" presId="urn:microsoft.com/office/officeart/2005/8/layout/orgChart1"/>
    <dgm:cxn modelId="{63618315-3ADC-4886-8DD1-39DA53143BBC}" type="presParOf" srcId="{E1C72A64-705D-4C36-8AEB-306980FFF000}" destId="{406D0D20-3AE9-4CB5-BBE2-385B65570838}" srcOrd="2" destOrd="0" presId="urn:microsoft.com/office/officeart/2005/8/layout/orgChart1"/>
    <dgm:cxn modelId="{151EF680-362E-4C4D-AF9F-9CDCB17CB3A2}" type="presParOf" srcId="{FD0AF39A-9A70-4C05-B65C-66E9EC933560}" destId="{FDFA1803-4CC0-4441-BF26-1C1FB1D12896}" srcOrd="2" destOrd="0" presId="urn:microsoft.com/office/officeart/2005/8/layout/orgChart1"/>
    <dgm:cxn modelId="{BFC7B13E-7AD6-42C3-BA67-202798976BA5}" type="presParOf" srcId="{FD0AF39A-9A70-4C05-B65C-66E9EC933560}" destId="{BD710C6D-4782-42AF-BEAF-32D41AE681D7}" srcOrd="3" destOrd="0" presId="urn:microsoft.com/office/officeart/2005/8/layout/orgChart1"/>
    <dgm:cxn modelId="{C997CA99-5E01-47C2-87CD-6D7882B60D11}" type="presParOf" srcId="{BD710C6D-4782-42AF-BEAF-32D41AE681D7}" destId="{8283CBEA-CDF4-4D5A-983D-BA4997324551}" srcOrd="0" destOrd="0" presId="urn:microsoft.com/office/officeart/2005/8/layout/orgChart1"/>
    <dgm:cxn modelId="{739403C9-8D0A-4890-B808-741D7102D507}" type="presParOf" srcId="{8283CBEA-CDF4-4D5A-983D-BA4997324551}" destId="{602CDBFA-EED1-48DB-A868-BC420019B596}" srcOrd="0" destOrd="0" presId="urn:microsoft.com/office/officeart/2005/8/layout/orgChart1"/>
    <dgm:cxn modelId="{DC7FB722-6BD6-41B3-9339-5C748ACA251A}" type="presParOf" srcId="{8283CBEA-CDF4-4D5A-983D-BA4997324551}" destId="{EA9B1F20-5DF2-44BC-A142-C0B00EC3F916}" srcOrd="1" destOrd="0" presId="urn:microsoft.com/office/officeart/2005/8/layout/orgChart1"/>
    <dgm:cxn modelId="{DE412451-8810-432D-969E-3FE16C1ACC0A}" type="presParOf" srcId="{BD710C6D-4782-42AF-BEAF-32D41AE681D7}" destId="{B791B289-B38F-4D60-9F03-98714C8671C9}" srcOrd="1" destOrd="0" presId="urn:microsoft.com/office/officeart/2005/8/layout/orgChart1"/>
    <dgm:cxn modelId="{05D61AAC-30EF-432D-8DCE-0BBC6BFF60CE}" type="presParOf" srcId="{B791B289-B38F-4D60-9F03-98714C8671C9}" destId="{72021011-51FD-4075-BEA5-B7F4FB497DBF}" srcOrd="0" destOrd="0" presId="urn:microsoft.com/office/officeart/2005/8/layout/orgChart1"/>
    <dgm:cxn modelId="{B20B2D0D-E3EE-486A-881C-B29ED34F7500}" type="presParOf" srcId="{B791B289-B38F-4D60-9F03-98714C8671C9}" destId="{8CD453AA-D590-4D69-ADF4-D0F4B082E4AB}" srcOrd="1" destOrd="0" presId="urn:microsoft.com/office/officeart/2005/8/layout/orgChart1"/>
    <dgm:cxn modelId="{3929296D-FB27-4C8B-B617-87D4B4A0A274}" type="presParOf" srcId="{8CD453AA-D590-4D69-ADF4-D0F4B082E4AB}" destId="{E7A8A781-5201-4D26-B3E8-C963337F32A5}" srcOrd="0" destOrd="0" presId="urn:microsoft.com/office/officeart/2005/8/layout/orgChart1"/>
    <dgm:cxn modelId="{C90A0A03-1E6B-415D-980E-7A197E43F778}" type="presParOf" srcId="{E7A8A781-5201-4D26-B3E8-C963337F32A5}" destId="{39758EDA-E7AF-4773-831A-1A7BB01C985B}" srcOrd="0" destOrd="0" presId="urn:microsoft.com/office/officeart/2005/8/layout/orgChart1"/>
    <dgm:cxn modelId="{3282410B-873D-4B3C-9C71-CBBBE6C4D9F0}" type="presParOf" srcId="{E7A8A781-5201-4D26-B3E8-C963337F32A5}" destId="{80980BC2-BF20-4AB7-A0D0-A8F2E59E3313}" srcOrd="1" destOrd="0" presId="urn:microsoft.com/office/officeart/2005/8/layout/orgChart1"/>
    <dgm:cxn modelId="{DCC21658-45E9-42E4-A82F-470A422C2A6B}" type="presParOf" srcId="{8CD453AA-D590-4D69-ADF4-D0F4B082E4AB}" destId="{F7B9D505-8307-4164-89C9-B45E02C0DF25}" srcOrd="1" destOrd="0" presId="urn:microsoft.com/office/officeart/2005/8/layout/orgChart1"/>
    <dgm:cxn modelId="{7BA2261B-8316-4553-976D-3E4BDE3E0B33}" type="presParOf" srcId="{8CD453AA-D590-4D69-ADF4-D0F4B082E4AB}" destId="{99C2DF6A-96F5-430C-8348-62E53B6B8DE1}" srcOrd="2" destOrd="0" presId="urn:microsoft.com/office/officeart/2005/8/layout/orgChart1"/>
    <dgm:cxn modelId="{30F0BB2F-DF59-42AC-8780-2729784BB210}" type="presParOf" srcId="{B791B289-B38F-4D60-9F03-98714C8671C9}" destId="{3C096EEF-99E4-43CD-A23E-54C5E06E40A8}" srcOrd="2" destOrd="0" presId="urn:microsoft.com/office/officeart/2005/8/layout/orgChart1"/>
    <dgm:cxn modelId="{E0931C06-BFE6-455B-9304-327674959C55}" type="presParOf" srcId="{B791B289-B38F-4D60-9F03-98714C8671C9}" destId="{4CE8597C-8A36-46F9-8483-2A453B00D271}" srcOrd="3" destOrd="0" presId="urn:microsoft.com/office/officeart/2005/8/layout/orgChart1"/>
    <dgm:cxn modelId="{F9735AB7-B71F-4DA6-9C52-1C0C4A6EC82C}" type="presParOf" srcId="{4CE8597C-8A36-46F9-8483-2A453B00D271}" destId="{1245B035-A462-4A91-BCF7-EDAEC8ABB7AE}" srcOrd="0" destOrd="0" presId="urn:microsoft.com/office/officeart/2005/8/layout/orgChart1"/>
    <dgm:cxn modelId="{676BF7BA-7900-4717-A5A3-73A9DFBF4FB1}" type="presParOf" srcId="{1245B035-A462-4A91-BCF7-EDAEC8ABB7AE}" destId="{75392C3C-8CD8-42C0-9657-88889CD567D6}" srcOrd="0" destOrd="0" presId="urn:microsoft.com/office/officeart/2005/8/layout/orgChart1"/>
    <dgm:cxn modelId="{E4C78249-A0CD-45C1-A1DD-21BE1617BCF0}" type="presParOf" srcId="{1245B035-A462-4A91-BCF7-EDAEC8ABB7AE}" destId="{6BDE0248-9CDB-4D7A-B721-E9BFB14795DC}" srcOrd="1" destOrd="0" presId="urn:microsoft.com/office/officeart/2005/8/layout/orgChart1"/>
    <dgm:cxn modelId="{B32D1370-A7EB-48E1-9BCD-9D85FA54843A}" type="presParOf" srcId="{4CE8597C-8A36-46F9-8483-2A453B00D271}" destId="{C7AF1C45-45A6-4357-8AC3-273102996DC4}" srcOrd="1" destOrd="0" presId="urn:microsoft.com/office/officeart/2005/8/layout/orgChart1"/>
    <dgm:cxn modelId="{7BF06C1C-D82F-456D-8C5E-581375037ED5}" type="presParOf" srcId="{4CE8597C-8A36-46F9-8483-2A453B00D271}" destId="{8057AACE-9C1B-4729-9633-504785D47348}" srcOrd="2" destOrd="0" presId="urn:microsoft.com/office/officeart/2005/8/layout/orgChart1"/>
    <dgm:cxn modelId="{E7ED2E29-2231-41DF-A551-72A6A3E79F69}" type="presParOf" srcId="{BD710C6D-4782-42AF-BEAF-32D41AE681D7}" destId="{D0648F7D-CCBE-4FDC-B702-AE6FABA1E4EC}" srcOrd="2" destOrd="0" presId="urn:microsoft.com/office/officeart/2005/8/layout/orgChart1"/>
    <dgm:cxn modelId="{B8D5E9C7-B7CE-458B-9AF1-002836DF87D2}" type="presParOf" srcId="{FD0AF39A-9A70-4C05-B65C-66E9EC933560}" destId="{7EFF9290-B948-462D-8FBD-06EC4E7E201D}" srcOrd="4" destOrd="0" presId="urn:microsoft.com/office/officeart/2005/8/layout/orgChart1"/>
    <dgm:cxn modelId="{51F985E2-52B4-494E-8019-8E1BEE71A1AF}" type="presParOf" srcId="{FD0AF39A-9A70-4C05-B65C-66E9EC933560}" destId="{8D64F8F9-D4F5-46DE-BBF0-4AF14376A735}" srcOrd="5" destOrd="0" presId="urn:microsoft.com/office/officeart/2005/8/layout/orgChart1"/>
    <dgm:cxn modelId="{065D75CF-A556-4B20-8B1D-C15521EE0BB0}" type="presParOf" srcId="{8D64F8F9-D4F5-46DE-BBF0-4AF14376A735}" destId="{924F5119-4CB3-4865-B9AF-5BF9D1BCCF1E}" srcOrd="0" destOrd="0" presId="urn:microsoft.com/office/officeart/2005/8/layout/orgChart1"/>
    <dgm:cxn modelId="{D163CA24-610B-4A28-A22E-E52953708405}" type="presParOf" srcId="{924F5119-4CB3-4865-B9AF-5BF9D1BCCF1E}" destId="{2B496126-69E6-402D-AE3F-21E3B1EFF9EF}" srcOrd="0" destOrd="0" presId="urn:microsoft.com/office/officeart/2005/8/layout/orgChart1"/>
    <dgm:cxn modelId="{292001B4-228E-4FFC-A92A-6EF85AA57EC0}" type="presParOf" srcId="{924F5119-4CB3-4865-B9AF-5BF9D1BCCF1E}" destId="{F47A4CB8-A59E-41D5-859A-3360F1F6A704}" srcOrd="1" destOrd="0" presId="urn:microsoft.com/office/officeart/2005/8/layout/orgChart1"/>
    <dgm:cxn modelId="{5E44944E-D1FF-4BB6-BA85-905F74BFB086}" type="presParOf" srcId="{8D64F8F9-D4F5-46DE-BBF0-4AF14376A735}" destId="{64E4EA6D-1F20-4887-9E7D-263C85E9B8A3}" srcOrd="1" destOrd="0" presId="urn:microsoft.com/office/officeart/2005/8/layout/orgChart1"/>
    <dgm:cxn modelId="{DB6698FB-4686-45F8-93D2-24C78EE85D78}" type="presParOf" srcId="{8D64F8F9-D4F5-46DE-BBF0-4AF14376A735}" destId="{01790E82-6896-473A-B23A-BE09EB9A6A79}" srcOrd="2" destOrd="0" presId="urn:microsoft.com/office/officeart/2005/8/layout/orgChart1"/>
    <dgm:cxn modelId="{4FFF7989-6D16-4048-80A5-AC701588409A}" type="presParOf" srcId="{FD0AF39A-9A70-4C05-B65C-66E9EC933560}" destId="{301535C0-6DBC-4A97-A093-CC8946A03025}" srcOrd="6" destOrd="0" presId="urn:microsoft.com/office/officeart/2005/8/layout/orgChart1"/>
    <dgm:cxn modelId="{879B57D5-311E-476F-8B63-607B61ADCCE0}" type="presParOf" srcId="{FD0AF39A-9A70-4C05-B65C-66E9EC933560}" destId="{30F15426-A701-4752-A038-9DBFC7025AA1}" srcOrd="7" destOrd="0" presId="urn:microsoft.com/office/officeart/2005/8/layout/orgChart1"/>
    <dgm:cxn modelId="{E70CE661-0F51-4D68-8993-867364338D7C}" type="presParOf" srcId="{30F15426-A701-4752-A038-9DBFC7025AA1}" destId="{E31AE3C1-CED0-4F6F-B2D4-036B8E3C80C2}" srcOrd="0" destOrd="0" presId="urn:microsoft.com/office/officeart/2005/8/layout/orgChart1"/>
    <dgm:cxn modelId="{D78877F2-BCCA-477F-8B39-BB4176E8F412}" type="presParOf" srcId="{E31AE3C1-CED0-4F6F-B2D4-036B8E3C80C2}" destId="{2AB5CBDC-6945-40A3-9F3C-415404F26DBB}" srcOrd="0" destOrd="0" presId="urn:microsoft.com/office/officeart/2005/8/layout/orgChart1"/>
    <dgm:cxn modelId="{79B20A83-385D-46C5-9B83-7FFFD5AAB583}" type="presParOf" srcId="{E31AE3C1-CED0-4F6F-B2D4-036B8E3C80C2}" destId="{13218F3E-F718-40F4-8508-1F7CC273F96F}" srcOrd="1" destOrd="0" presId="urn:microsoft.com/office/officeart/2005/8/layout/orgChart1"/>
    <dgm:cxn modelId="{6AEEFECA-C81D-4AA9-BB71-D56F62133F71}" type="presParOf" srcId="{30F15426-A701-4752-A038-9DBFC7025AA1}" destId="{C8B406C5-2266-42C2-BCC2-A9D8F33166FE}" srcOrd="1" destOrd="0" presId="urn:microsoft.com/office/officeart/2005/8/layout/orgChart1"/>
    <dgm:cxn modelId="{455CA08E-8966-4A9F-AE4B-F004FDCE2ADF}" type="presParOf" srcId="{30F15426-A701-4752-A038-9DBFC7025AA1}" destId="{5139C87C-A433-49EA-AAD4-6AC12300DEF2}" srcOrd="2" destOrd="0" presId="urn:microsoft.com/office/officeart/2005/8/layout/orgChart1"/>
    <dgm:cxn modelId="{557FFDA3-05BC-4DD9-A877-109287B37C9D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dirty="0" smtClean="0">
              <a:latin typeface="Calibri"/>
            </a:rPr>
            <a:t>VĚCNÁ PRÁVA</a:t>
          </a:r>
          <a:endParaRPr lang="cs-CZ" sz="1500" kern="1200" dirty="0" smtClean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VLASTNÍ VĚCI</a:t>
          </a:r>
          <a:endParaRPr lang="cs-CZ" sz="1500" kern="1200" smtClean="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CIZÍ VĚCI (OMEZENÁ)</a:t>
          </a:r>
          <a:endParaRPr lang="cs-CZ" sz="1500" kern="1200" smtClean="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ZAJIŠŤOVACÍ</a:t>
          </a:r>
          <a:endParaRPr lang="cs-CZ" sz="1500" kern="1200" smtClean="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UŽÍVACÍ A POŽÍVCÍ</a:t>
          </a:r>
          <a:endParaRPr lang="cs-CZ" sz="1500" kern="1200" smtClean="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 smtClean="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D002-EDE7-4783-89A9-FF1F3D25A444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2FE0-F39A-401A-B29B-2D94173989E1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DA69-9417-452F-A009-1DB01A083464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D20-FC07-4572-BF60-243081E4E2D7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548-D4BB-43C5-9361-C065680AABE9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40596-11A3-4B80-AABE-5D140B21B81A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0C75-5BCC-449E-92E8-1B8BE7803FF3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9DD-CDDD-49E3-B174-73FF57D1DFBC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BEE0-3D8C-4BE9-B496-BFE24AD77225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1C8-EEDC-4273-B955-CB8D23FBCDE2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3A6-A31D-40D3-A49E-6CA665D27E2B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C75-3E8F-4744-8460-51D55D339BC7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PRÁVO-VĚCNÁ PRÁVA</a:t>
            </a:r>
            <a:r>
              <a:rPr lang="cs-CZ" sz="3600" b="1" smtClean="0"/>
              <a:t/>
            </a:r>
            <a:br>
              <a:rPr lang="cs-CZ" sz="3600" b="1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nebo na 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Sousedská práva (imise)</a:t>
            </a:r>
          </a:p>
          <a:p>
            <a:pPr algn="just"/>
            <a:r>
              <a:rPr lang="cs-CZ" sz="2000" b="1" i="1" dirty="0" smtClean="0"/>
              <a:t>IMISE</a:t>
            </a:r>
            <a:r>
              <a:rPr lang="cs-CZ" sz="2000" b="1" dirty="0" smtClean="0"/>
              <a:t>: </a:t>
            </a:r>
            <a:r>
              <a:rPr lang="cs-CZ" sz="2000" dirty="0" smtClean="0"/>
              <a:t>(lat. </a:t>
            </a:r>
            <a:r>
              <a:rPr lang="cs-CZ" sz="2000" dirty="0" err="1" smtClean="0"/>
              <a:t>immiso</a:t>
            </a:r>
            <a:r>
              <a:rPr lang="cs-CZ" sz="2000" dirty="0" smtClean="0"/>
              <a:t> – vpuštění, vniknutí) -  jedná se o jakýkoli element, který má původ na nemovité věci jednoho vlastníka a účinky na nemovité věci jiného vlastníka (imisí není zásah uskutečněný přímo na cizím pozemku – např. zničení stromu souseda na jeho pozemku jeho pokácením)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Členění imisí</a:t>
            </a:r>
          </a:p>
          <a:p>
            <a:pPr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PŘÍMÉ</a:t>
            </a:r>
            <a:r>
              <a:rPr lang="cs-CZ" sz="2000" dirty="0" smtClean="0"/>
              <a:t> – záměrně vháněné na cizí nemovitost, zakázány bez ohledu na míru vlivů a stupeň obtěžování souseda (§1013) Příklad: svádění vody trativodem na sousední pozemek. </a:t>
            </a:r>
          </a:p>
          <a:p>
            <a:pPr marL="457200" indent="-457200" algn="just"/>
            <a:r>
              <a:rPr lang="cs-CZ" sz="2000" b="1" dirty="0" smtClean="0"/>
              <a:t>NEPŘÍMÉ</a:t>
            </a:r>
            <a:r>
              <a:rPr lang="cs-CZ" sz="2000" dirty="0" smtClean="0"/>
              <a:t> – nejsou přímo vyvolané činností, ale jsou jejím volným následkem podmíněným přírodními vlivy. Jsou zakázány za podmínky, že jsou místním poměrům nepřiměřené a podstatně omezují obvyklé užívání pozemku v daném místě. Příklad: včelař má úly – včela vlétávají i na sousední pozemky. </a:t>
            </a:r>
          </a:p>
          <a:p>
            <a:r>
              <a:rPr lang="cs-CZ" sz="20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u="sng" dirty="0" smtClean="0"/>
              <a:t>Ochrana proti imisím</a:t>
            </a:r>
            <a:r>
              <a:rPr lang="cs-CZ" sz="2000" dirty="0" smtClean="0"/>
              <a:t>: </a:t>
            </a:r>
            <a:r>
              <a:rPr lang="cs-CZ" sz="2000" dirty="0" err="1" smtClean="0"/>
              <a:t>negatorní</a:t>
            </a:r>
            <a:r>
              <a:rPr lang="cs-CZ" sz="2000" dirty="0" smtClean="0"/>
              <a:t> (zápůrčí) žaloba: na zdržení se přesně definovaných zásahů ze strany rušitele – NIKDY nelze žádat uložení pozitivní činnosti (například odstranění včelího úlu), můžu jen žádat povinnost zdržet se obtěžování souseda způsobeného zalétáváním včel.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Movitá věc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vlastník pozemku je povinen věc vydat popř. umožnit vstup na pozemek za účelem vzetí si věci zpět vlastníkem movité věci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u="sng" dirty="0" smtClean="0"/>
              <a:t>Zvíře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jeho vlastník ho nesmí nechat vnikat na cizí pozemek (žádné – chované nebo i žijící na jeho pozemku divoce (myši)) a stane-li se, má právo jej na cizím pozemku stíhat, ale zde už pouze zvíře chované.</a:t>
            </a:r>
            <a:endParaRPr lang="cs-CZ" sz="2000" u="sng" dirty="0" smtClean="0"/>
          </a:p>
          <a:p>
            <a:endParaRPr lang="cs-CZ" sz="2000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sz="2000" dirty="0" smtClean="0"/>
              <a:t>Speciální úprava </a:t>
            </a:r>
            <a:r>
              <a:rPr lang="cs-CZ" sz="2000" u="sng" dirty="0" smtClean="0"/>
              <a:t>roje včel</a:t>
            </a:r>
            <a:r>
              <a:rPr lang="cs-CZ" sz="2000" dirty="0" smtClean="0"/>
              <a:t>: jednotlivé včely na cizím pozemku jsou věc ničí, můžou být i zabity. Roj včel je právně relevantní – vlétne-li roj na cizí pozemek, je stále majetkem původního vlastníka. Ale pokud roj vlétne do cizího obsazeného úlu, nabývá VP k roji vlastník úlu a není povinen k náhradě škody.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Plody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náležejí vlastníku pozemku, na který dopadly – neplatí to, je- li pozemek veřejným statkem. Jsou-li stále na rostlinách a přesahují na cizí pozemku, musí být umožněno vlastníku rostliny, aby si je očesal.</a:t>
            </a:r>
          </a:p>
          <a:p>
            <a:pPr algn="just"/>
            <a:endParaRPr lang="cs-CZ" sz="2000" dirty="0" smtClean="0"/>
          </a:p>
          <a:p>
            <a:r>
              <a:rPr lang="cs-CZ" sz="2000" u="sng" dirty="0" smtClean="0"/>
              <a:t>Porosty a převisy na cizím pozemku</a:t>
            </a:r>
          </a:p>
          <a:p>
            <a:pPr algn="just"/>
            <a:r>
              <a:rPr lang="cs-CZ" sz="2000" dirty="0" smtClean="0"/>
              <a:t>soused musí </a:t>
            </a:r>
            <a:r>
              <a:rPr lang="cs-CZ" sz="2000" u="sng" dirty="0" smtClean="0"/>
              <a:t>vyzvat</a:t>
            </a:r>
            <a:r>
              <a:rPr lang="cs-CZ" sz="2000" dirty="0" smtClean="0"/>
              <a:t> vlastníka stromu, aby odstranil větve nebo kořeny přesahující na jeho pozemek. Jestliže vlastník tak neučiní, může soused učinit tak sám – šetrně a ve vhodné době (nelze ve vegetačním období nebo pokud by ohrozil přežití stromu), pokud mu to působí škodu nebo jiné obtíže a náleží mu, co tím získá. Jiné části rostlin může odstranit šetrným způsobem bez dalších omezení.</a:t>
            </a:r>
          </a:p>
          <a:p>
            <a:r>
              <a:rPr lang="cs-CZ" sz="2000" u="sng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algn="just"/>
            <a:endParaRPr lang="cs-CZ" sz="2000" u="sng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lvl="0" algn="just"/>
            <a:endParaRPr lang="cs-CZ" sz="2000" b="1" i="1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 smtClean="0"/>
              <a:t>ROZHRADY §1024-1028</a:t>
            </a:r>
          </a:p>
          <a:p>
            <a:pPr lvl="0" algn="just"/>
            <a:r>
              <a:rPr lang="cs-CZ" sz="2000" dirty="0" err="1" smtClean="0"/>
              <a:t>rozhradou</a:t>
            </a:r>
            <a:r>
              <a:rPr lang="cs-CZ" sz="2000" dirty="0" smtClean="0"/>
              <a:t> se rozumí plot, zeď, mez, strouha a další přirozené nebo umělé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mezi sousedními pozemky. </a:t>
            </a:r>
          </a:p>
          <a:p>
            <a:pPr lvl="0" algn="just"/>
            <a:endParaRPr lang="cs-CZ" sz="2000" u="sng" dirty="0" smtClean="0"/>
          </a:p>
          <a:p>
            <a:pPr lvl="0" algn="just"/>
            <a:r>
              <a:rPr lang="cs-CZ" sz="2000" dirty="0" smtClean="0"/>
              <a:t>vyvratitelná právní domněnka, že se o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hospodaří společně (neřeší se vlastnický režim, ale správa a užívání věci), (zeď se užívá do poloviny tloušťky). Tam, kde je jasné komu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náleží, musí ji tento udržovat v dobrém stavu, aby nevznikla škoda na sousedním pozemku – i když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spadne (nemusí-ji obnovit, ale udržet tak, aby nevznikla škoda). Nejsou-li hranice znatelné, soud je určí dle poslední pokojné držby, nelze-li tak dle slušného uvážení. 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NEZBYTNÁ CESTA §1029-1036 </a:t>
            </a:r>
          </a:p>
          <a:p>
            <a:pPr lvl="0"/>
            <a:endParaRPr lang="cs-CZ" sz="2000" b="1" dirty="0" smtClean="0"/>
          </a:p>
          <a:p>
            <a:pPr lvl="0" algn="just"/>
            <a:r>
              <a:rPr lang="cs-CZ" sz="2000" dirty="0" smtClean="0"/>
              <a:t>Omezení vlastnického práva jednoho v soukromém zájmu druhého. Má umožnit </a:t>
            </a:r>
            <a:r>
              <a:rPr lang="cs-CZ" sz="2000" b="1" dirty="0" smtClean="0"/>
              <a:t>užívání nemovitosti, ke které nevede veřejná cesta </a:t>
            </a:r>
            <a:r>
              <a:rPr lang="cs-CZ" sz="2000" dirty="0" smtClean="0"/>
              <a:t>-  důvodem ale není dosažení pohodlnějšího spojení. Je potřeba zohlednit zájmy obou vlastníků. Je třeba i zvážit, jde-li o užívání již existující cesty nebo vybudování nové – významnější zásah – je možno požadovat odkoupení části pozemku tím, kdo cestu nárokuje (cena se zohlední i vzhledem ke znehodnocení původního pozemku). Nezbytnou cestu lze povolit jen za </a:t>
            </a:r>
            <a:r>
              <a:rPr lang="cs-CZ" sz="2000" b="1" dirty="0" smtClean="0"/>
              <a:t>úplatu, plus jistota na krytí případných škod</a:t>
            </a:r>
            <a:r>
              <a:rPr lang="cs-CZ" sz="2000" dirty="0" smtClean="0"/>
              <a:t>. Při zrušení cesty se úplata nevrací, jistota se ale vypořádává. Cestou nelze vlastníka nepřiměřeně omezit, rovněž nelze cestu zřídit, zničil-li si přístup hrubou nedbalostí ten, kdo cestu vyžaduje. Je-li více pozemků, cesta se zřídí pouze na jednom, na tom nejvhodnějším. Ztratí-li se spojení s veřejnou cestou v důsledku dělení pozemků, lze žádat cestu po osobě, která se na dělení podílela – tato bude bez úplaty.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/>
            <a:r>
              <a:rPr lang="cs-CZ" sz="2000" b="1" cap="all" dirty="0" smtClean="0"/>
              <a:t>Povinnost oplotit pozemek</a:t>
            </a:r>
            <a:endParaRPr lang="cs-CZ" sz="2000" dirty="0" smtClean="0"/>
          </a:p>
          <a:p>
            <a:pPr algn="just"/>
            <a:r>
              <a:rPr lang="cs-CZ" sz="2000" dirty="0" smtClean="0"/>
              <a:t>na návrh souseda, po zjištění stanoviska stavebního úřadu</a:t>
            </a:r>
          </a:p>
          <a:p>
            <a:pPr algn="just"/>
            <a:r>
              <a:rPr lang="cs-CZ" sz="2000" dirty="0" smtClean="0"/>
              <a:t>je-li to potřebné k nerušenému výkonu sousedova vlastnictví, nebrání-li to účelnému užívání dalších pozemků</a:t>
            </a:r>
          </a:p>
          <a:p>
            <a:pPr algn="just"/>
            <a:r>
              <a:rPr lang="cs-CZ" sz="2000" b="1" dirty="0" smtClean="0"/>
              <a:t>určení hranic mezi pozemky: </a:t>
            </a:r>
            <a:r>
              <a:rPr lang="cs-CZ" sz="2000" dirty="0" smtClean="0"/>
              <a:t>podle poslední pokojné držby, popř. slušného uvážení, obrátit se na pamětníky, pokud žádný záchytný bod, tak půl na půl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cap="all" dirty="0" smtClean="0"/>
              <a:t>Použití cizí věci bez souhlasu vlastníka</a:t>
            </a:r>
            <a:r>
              <a:rPr lang="cs-CZ" sz="2000" dirty="0" smtClean="0"/>
              <a:t> (§ 1037)</a:t>
            </a:r>
          </a:p>
          <a:p>
            <a:r>
              <a:rPr lang="cs-CZ" sz="2000" dirty="0" smtClean="0"/>
              <a:t>ve stavu nouze nebo v naléhavém veřejném zájmu</a:t>
            </a:r>
          </a:p>
          <a:p>
            <a:r>
              <a:rPr lang="cs-CZ" sz="2000" dirty="0" smtClean="0"/>
              <a:t>na nezbytnou dobu</a:t>
            </a:r>
          </a:p>
          <a:p>
            <a:r>
              <a:rPr lang="cs-CZ" sz="2000" dirty="0" smtClean="0"/>
              <a:t>v nezbytné míře</a:t>
            </a:r>
          </a:p>
          <a:p>
            <a:r>
              <a:rPr lang="cs-CZ" sz="2000" dirty="0" smtClean="0"/>
              <a:t>pouze pokud nelze účelu dosáhnout jinak</a:t>
            </a:r>
          </a:p>
          <a:p>
            <a:pPr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r>
              <a:rPr lang="cs-CZ" sz="2000" dirty="0" smtClean="0"/>
              <a:t> </a:t>
            </a:r>
          </a:p>
          <a:p>
            <a:r>
              <a:rPr lang="cs-CZ" sz="2000" b="1" dirty="0" smtClean="0"/>
              <a:t>NABYTÍ VLASTNICKÉHO PRÁVA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Případ, kdy se vlastníkem konkrétní věci a nositelem subjektivního práva stane někdo, kdo jím dosud nebyl, a to z důvodu, že </a:t>
            </a:r>
            <a:r>
              <a:rPr lang="cs-CZ" sz="2000" b="1" dirty="0" smtClean="0"/>
              <a:t>vlastníkem byl někdo ji</a:t>
            </a:r>
            <a:r>
              <a:rPr lang="cs-CZ" sz="2000" dirty="0" smtClean="0"/>
              <a:t>ný nebo </a:t>
            </a:r>
            <a:r>
              <a:rPr lang="cs-CZ" sz="2000" b="1" dirty="0" smtClean="0"/>
              <a:t>vlastníkem nebyl nikdo </a:t>
            </a:r>
            <a:r>
              <a:rPr lang="cs-CZ" sz="2000" dirty="0" smtClean="0"/>
              <a:t>a přitom zákon nabytí vlastnického práva nevylučoval</a:t>
            </a:r>
          </a:p>
          <a:p>
            <a:pPr algn="just"/>
            <a:r>
              <a:rPr lang="cs-CZ" sz="2000" dirty="0" smtClean="0"/>
              <a:t>Vlastnické právo se nabývá buď na základě </a:t>
            </a:r>
            <a:r>
              <a:rPr lang="cs-CZ" sz="2000" b="1" dirty="0" smtClean="0"/>
              <a:t>právních skutečností</a:t>
            </a:r>
            <a:r>
              <a:rPr lang="cs-CZ" sz="2000" dirty="0" smtClean="0"/>
              <a:t> stanovených zákonem nebo výjimečně </a:t>
            </a:r>
            <a:r>
              <a:rPr lang="cs-CZ" sz="2000" b="1" dirty="0" smtClean="0"/>
              <a:t>přímo ze zákona</a:t>
            </a:r>
            <a:r>
              <a:rPr lang="cs-CZ" sz="2000" dirty="0" smtClean="0"/>
              <a:t>. </a:t>
            </a:r>
          </a:p>
          <a:p>
            <a:pPr algn="just"/>
            <a:r>
              <a:rPr lang="cs-CZ" sz="2000" dirty="0" smtClean="0"/>
              <a:t>Vlastnické právo lze nabývat buď </a:t>
            </a:r>
            <a:r>
              <a:rPr lang="cs-CZ" sz="2000" b="1" dirty="0" smtClean="0"/>
              <a:t>INTER VIVOS</a:t>
            </a:r>
            <a:r>
              <a:rPr lang="cs-CZ" sz="2000" dirty="0" smtClean="0"/>
              <a:t> (mezi živými) nebo </a:t>
            </a:r>
            <a:r>
              <a:rPr lang="cs-CZ" sz="2000" b="1" dirty="0" smtClean="0"/>
              <a:t>MORTIS CAUSA</a:t>
            </a:r>
            <a:r>
              <a:rPr lang="cs-CZ" sz="2000" dirty="0" smtClean="0"/>
              <a:t> (pro případ smrti)</a:t>
            </a:r>
          </a:p>
          <a:p>
            <a:pPr algn="just"/>
            <a:r>
              <a:rPr lang="cs-CZ" sz="2000" dirty="0" smtClean="0"/>
              <a:t>Vlastnické právo nelze nabýt </a:t>
            </a:r>
            <a:r>
              <a:rPr lang="cs-CZ" sz="2000" b="1" dirty="0" smtClean="0"/>
              <a:t>protiprávním přisvojením si cizí věci </a:t>
            </a:r>
            <a:r>
              <a:rPr lang="cs-CZ" sz="2000" dirty="0" smtClean="0"/>
              <a:t>(zejm. trestným činem)</a:t>
            </a:r>
          </a:p>
          <a:p>
            <a:pPr algn="just"/>
            <a:r>
              <a:rPr lang="cs-CZ" sz="2000" dirty="0" smtClean="0"/>
              <a:t>Vlastnictví se nabývá buď </a:t>
            </a:r>
            <a:r>
              <a:rPr lang="cs-CZ" sz="2000" b="1" dirty="0" err="1" smtClean="0"/>
              <a:t>originárně</a:t>
            </a:r>
            <a:r>
              <a:rPr lang="cs-CZ" sz="2000" dirty="0" smtClean="0"/>
              <a:t> (tj. původně) nebo </a:t>
            </a:r>
            <a:r>
              <a:rPr lang="cs-CZ" sz="2000" b="1" dirty="0" smtClean="0"/>
              <a:t>derivativně</a:t>
            </a:r>
            <a:r>
              <a:rPr lang="cs-CZ" sz="2000" dirty="0" smtClean="0"/>
              <a:t> (tj. odvozeně)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</a:t>
            </a:r>
            <a:r>
              <a:rPr lang="cs-CZ" sz="2000" b="1" u="sng" dirty="0" smtClean="0"/>
              <a:t>bezobratlé</a:t>
            </a:r>
            <a:r>
              <a:rPr lang="cs-CZ" sz="2000" dirty="0" smtClean="0"/>
              <a:t>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jiného 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1582</Words>
  <Application>Microsoft Office PowerPoint</Application>
  <PresentationFormat>Předvádění na obrazovce (4:3)</PresentationFormat>
  <Paragraphs>376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OBČANSKÉ PRÁVO-VĚCNÁ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201</cp:revision>
  <dcterms:created xsi:type="dcterms:W3CDTF">2015-09-08T17:35:18Z</dcterms:created>
  <dcterms:modified xsi:type="dcterms:W3CDTF">2022-11-20T10:02:41Z</dcterms:modified>
</cp:coreProperties>
</file>