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73" r:id="rId4"/>
    <p:sldId id="267" r:id="rId5"/>
    <p:sldId id="268" r:id="rId6"/>
    <p:sldId id="282" r:id="rId7"/>
    <p:sldId id="287" r:id="rId8"/>
    <p:sldId id="260" r:id="rId9"/>
    <p:sldId id="284" r:id="rId10"/>
    <p:sldId id="288" r:id="rId11"/>
    <p:sldId id="285" r:id="rId12"/>
    <p:sldId id="289" r:id="rId13"/>
    <p:sldId id="290" r:id="rId14"/>
    <p:sldId id="29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20. 11. 2022</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20. 11. 2022</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20. 11. 2022</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20. 11. 2022</a:t>
            </a:fld>
            <a:endParaRPr lang="cs-CZ" dirty="0"/>
          </a:p>
        </p:txBody>
      </p:sp>
      <p:sp>
        <p:nvSpPr>
          <p:cNvPr id="8" name="Zástupný symbol pro zápatí 7"/>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20. 11. 2022</a:t>
            </a:fld>
            <a:endParaRPr lang="cs-CZ" dirty="0"/>
          </a:p>
        </p:txBody>
      </p:sp>
      <p:sp>
        <p:nvSpPr>
          <p:cNvPr id="4" name="Zástupný symbol pro zápatí 3"/>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20. 11. 2022</a:t>
            </a:fld>
            <a:endParaRPr lang="cs-CZ" dirty="0"/>
          </a:p>
        </p:txBody>
      </p:sp>
      <p:sp>
        <p:nvSpPr>
          <p:cNvPr id="3" name="Zástupný symbol pro zápatí 2"/>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20. 11. 2022</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20. 11. 2022</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20. 11. 2022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OBČANSKÉ PRÁVO-ZÁVAZKY</a:t>
            </a:r>
            <a:r>
              <a:rPr lang="cs-CZ" sz="3600" b="1" smtClean="0"/>
              <a:t/>
            </a:r>
            <a:br>
              <a:rPr lang="cs-CZ" sz="3600" b="1" smtClean="0"/>
            </a:b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b="1" dirty="0" smtClean="0"/>
              <a:t>Inter partes </a:t>
            </a:r>
            <a:r>
              <a:rPr lang="cs-CZ" sz="2000" dirty="0" smtClean="0"/>
              <a:t>(mezi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2626</TotalTime>
  <Words>976</Words>
  <Application>Microsoft Office PowerPoint</Application>
  <PresentationFormat>Předvádění na obrazovce (4:3)</PresentationFormat>
  <Paragraphs>214</Paragraphs>
  <Slides>14</Slides>
  <Notes>3</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OBČANSKÉ PRÁVO-ZÁVAZKY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206</cp:revision>
  <dcterms:created xsi:type="dcterms:W3CDTF">2015-09-08T17:35:18Z</dcterms:created>
  <dcterms:modified xsi:type="dcterms:W3CDTF">2022-11-20T10:03:55Z</dcterms:modified>
</cp:coreProperties>
</file>