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1" r:id="rId4"/>
    <p:sldId id="280" r:id="rId5"/>
    <p:sldId id="282" r:id="rId6"/>
    <p:sldId id="283" r:id="rId7"/>
    <p:sldId id="269" r:id="rId8"/>
    <p:sldId id="270" r:id="rId9"/>
    <p:sldId id="267" r:id="rId10"/>
    <p:sldId id="271" r:id="rId11"/>
    <p:sldId id="272" r:id="rId12"/>
    <p:sldId id="273" r:id="rId13"/>
    <p:sldId id="276" r:id="rId14"/>
    <p:sldId id="275" r:id="rId15"/>
    <p:sldId id="277" r:id="rId16"/>
    <p:sldId id="274" r:id="rId17"/>
    <p:sldId id="27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25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2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2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1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6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6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1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2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66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sociálního státu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intervence je v tomto modelu minimální, následuje až po nedostačeném zajištění ze strany trhu a rodiny.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orientován na lidi s nízkými příjmy.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Jeho základem jsou sociální dávky pro zajištění základních existenčních potřeb. 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Liberální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9037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zachovat statusové rozdíly - nízká míra redistribuce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Dávky jsou diferencovány podle principu zásluhovosti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Prvotní pomoc rodiny, stát zasahuje až poté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je silný vliv profesních korporací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Konzervativní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5944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Sociálnědemokratický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6944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principu univerzalismu a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 odpovídá za blahobyt všech občanů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Jeden univerzální systém pojištění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Směřuje k sociální rovnosti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Silný sektor veřejných služeb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Sociálnědemokratický sociální stát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042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sociálního státu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22809"/>
            <a:ext cx="7062811" cy="390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se zde vyvinul později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jasně formulovaného sociálního minima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Značné nároky na péči zajišťované rodinou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Nízká ekonomická aktivita žen a výrazný konflikt rodiny a zaměstnání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Jihoevropský model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9317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Dominantní role státu jaké patriarchálního společenství, které má kontrolu nad většinou zdrojů a přiděluje je podle svého uvážení. 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Typický model pro diktatury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Paternalistický model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60943"/>
            <a:ext cx="2829183" cy="17710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573819"/>
            <a:ext cx="329212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5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Wilenski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Lebeaux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Richard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Titmuss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kteří definovali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tři základní typy sociálního státu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je jen doplňkem trhu),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(založený na zásluhovém principu) a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(instituce sociální ochrany jsou nedílnou součástí společnosti).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Analogicky k těmto typům vymezil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Esping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-Andersen podobné modely –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liberální, konzervativní a sociálnědemokratický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sz="2800" i="1" dirty="0">
                <a:solidFill>
                  <a:srgbClr val="307871"/>
                </a:solidFill>
              </a:rPr>
              <a:t>Vymezení základních pojmů souvisejících se sociálním státem</a:t>
            </a:r>
          </a:p>
          <a:p>
            <a:pPr lvl="0"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 lvl="0">
              <a:defRPr/>
            </a:pPr>
            <a:r>
              <a:rPr lang="cs-CZ" sz="2800" i="1" dirty="0">
                <a:solidFill>
                  <a:srgbClr val="307871"/>
                </a:solidFill>
              </a:rPr>
              <a:t>Charakteristika hlavních typologií sociálního státu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role veřejné moci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Právní nárok na zákonný standard sociální ochrany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Klíčové charakteristiky sociálního státu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105" y="2139702"/>
            <a:ext cx="3333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této koncepce sociální stát představuje institucionální uspořádání, v jehož rámci jsou státní mocí rozdělovány finanční prostředky a služby.</a:t>
            </a:r>
          </a:p>
          <a:p>
            <a:pPr indent="373063">
              <a:spcBef>
                <a:spcPts val="1200"/>
              </a:spcBef>
            </a:pPr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Tomuto pojetí je vytýkána přílišná obecnost. 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Definice sociálního státu I - institucionální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17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je definován směřováním k politickému cíli, jímž je naplnění ideálu sociálního občanství.</a:t>
            </a:r>
          </a:p>
          <a:p>
            <a:pPr indent="373063">
              <a:spcBef>
                <a:spcPts val="1200"/>
              </a:spcBef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sz="2400" dirty="0"/>
              <a:t>Slabinou této definice je přílišná vázanost na společenské, politické a ekonomické charakteristiky typické pro západní země v moderním období.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Definice sociálního státu II - normativní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3393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protikladu vůči normativní definici ji zformuloval na konci 80. let 20. století švédský sociolog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Göran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Therborn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hlavní charakteristický znak sociálního státu považoval nárůst sociálních výdajů v rámci veřejných rozpočtů – sociální stát podle něj vzniká, když sociální výdaje převýší ostatní výdaje z veřejných rozpočtů.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Definice sociálního státu III - kvantitativní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5889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ochrana představuje jen doplněk trhu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instituce sociální ochrany jsou považovány za nedílnou součást společnosti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 –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zdůrazňuje zásluhový princip, je založen na přispívání do systému sociálního pojištění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státu I</a:t>
            </a:r>
            <a:br>
              <a:rPr lang="cs-CZ" sz="2800" b="1" dirty="0"/>
            </a:br>
            <a:r>
              <a:rPr lang="cs-CZ" dirty="0"/>
              <a:t>(Harold </a:t>
            </a:r>
            <a:r>
              <a:rPr lang="cs-CZ" dirty="0" err="1"/>
              <a:t>Wilenski</a:t>
            </a:r>
            <a:r>
              <a:rPr lang="cs-CZ" dirty="0"/>
              <a:t>, Charles </a:t>
            </a:r>
            <a:r>
              <a:rPr lang="cs-CZ" dirty="0" err="1"/>
              <a:t>Lebeaux</a:t>
            </a:r>
            <a:r>
              <a:rPr lang="cs-CZ" dirty="0"/>
              <a:t>,  Richard </a:t>
            </a:r>
            <a:r>
              <a:rPr lang="cs-CZ" dirty="0" err="1"/>
              <a:t>Titmuss</a:t>
            </a:r>
            <a:r>
              <a:rPr lang="cs-CZ" dirty="0"/>
              <a:t>)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Liberální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Konzervativní</a:t>
            </a:r>
          </a:p>
          <a:p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Sociálnědemokratický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1296144"/>
          </a:xfrm>
        </p:spPr>
        <p:txBody>
          <a:bodyPr/>
          <a:lstStyle/>
          <a:p>
            <a:r>
              <a:rPr lang="cs-CZ" sz="2800" b="1" dirty="0"/>
              <a:t>Typologie sociálního státu II</a:t>
            </a:r>
            <a:br>
              <a:rPr lang="cs-CZ" sz="2800" b="1" dirty="0"/>
            </a:br>
            <a:r>
              <a:rPr lang="cs-CZ" sz="2800" dirty="0" err="1"/>
              <a:t>Gosta</a:t>
            </a:r>
            <a:r>
              <a:rPr lang="cs-CZ" sz="2800" dirty="0"/>
              <a:t> </a:t>
            </a:r>
            <a:r>
              <a:rPr lang="cs-CZ" sz="2800" dirty="0" err="1"/>
              <a:t>Esping</a:t>
            </a:r>
            <a:r>
              <a:rPr lang="cs-CZ" sz="2800" dirty="0"/>
              <a:t>-Andersen</a:t>
            </a:r>
            <a:br>
              <a:rPr lang="cs-CZ" sz="2800" b="1" dirty="0"/>
            </a:b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63638"/>
            <a:ext cx="2164268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Dekomodifikace představuje schopnost státu převzít odpovědnost za zajištění občana namísto trhu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Defamilializaci lze chápat jako míru zapojení státu či trhu do vykonávání rodinných prací či péče o rodinné příslušníky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err="1"/>
              <a:t>Dekomodifikace</a:t>
            </a:r>
            <a:r>
              <a:rPr lang="cs-CZ" sz="3200" b="1" dirty="0"/>
              <a:t> a </a:t>
            </a:r>
            <a:r>
              <a:rPr lang="cs-CZ" sz="3200" b="1" dirty="0" err="1"/>
              <a:t>defamilializace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679443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568</Words>
  <Application>Microsoft Office PowerPoint</Application>
  <PresentationFormat>Předvádění na obrazovce (16:9)</PresentationFormat>
  <Paragraphs>108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 Teorie sociálního státu     </vt:lpstr>
      <vt:lpstr>Cíle přednášky</vt:lpstr>
      <vt:lpstr>Klíčové charakteristiky sociálního státu</vt:lpstr>
      <vt:lpstr>Definice sociálního státu I - institucionální</vt:lpstr>
      <vt:lpstr>Definice sociálního státu II - normativní</vt:lpstr>
      <vt:lpstr>Definice sociálního státu III - kvantitativní</vt:lpstr>
      <vt:lpstr>Typologie sociálního státu I (Harold Wilenski, Charles Lebeaux,  Richard Titmuss) </vt:lpstr>
      <vt:lpstr>Typologie sociálního státu II Gosta Esping-Andersen  </vt:lpstr>
      <vt:lpstr>Dekomodifikace a defamilializace</vt:lpstr>
      <vt:lpstr>Liberální sociální stát  </vt:lpstr>
      <vt:lpstr>Konzervativní sociální stát  </vt:lpstr>
      <vt:lpstr>Sociálnědemokratický sociální stát  </vt:lpstr>
      <vt:lpstr>Sociálnědemokratický sociální stát  </vt:lpstr>
      <vt:lpstr>Typy sociálního státu</vt:lpstr>
      <vt:lpstr>Jihoevropský model  </vt:lpstr>
      <vt:lpstr>Paternalistický model 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64</cp:revision>
  <dcterms:created xsi:type="dcterms:W3CDTF">2016-07-06T15:42:34Z</dcterms:created>
  <dcterms:modified xsi:type="dcterms:W3CDTF">2022-10-25T05:38:24Z</dcterms:modified>
</cp:coreProperties>
</file>