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02424-81CC-4638-B0E3-69BC5EE0C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7A5E8D-4D5D-470D-B326-4FD5DD8AE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704581-F94F-4656-A048-AD8B9309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748CF5-B30C-4257-B09C-A51CD5BD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E485DB-3D29-4F1C-BF13-A0686194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3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041AA-1DC6-42E3-83A0-45E86E5C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A92AB2-720F-4D25-80D2-B49DE3F01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86E297-9404-4594-A1CB-D5FB1FD8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0DA2EE-788A-4B12-9BB1-0717A2E3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480D13-0137-4891-B7CE-C4AF388C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72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ACCDA9-DDEB-44A1-A222-015146458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B18677-F180-4B08-8BA9-E9EC65E1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397BE9-A008-4BA3-B463-70AC9E7D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1793D5-7E13-4282-A8E2-A3E4AA6A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12FBC5-32A3-4917-9620-AD5B1615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09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25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21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C7718-42BB-4BD3-835E-0E4CD3FD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0D49E4-D4CB-46FD-A2FA-137A773C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A09F7D-692E-4E67-BB22-C5569BC9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2CB900-003C-48C4-A6BE-825B08DA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F5FF82-BCF8-4FA1-BFC1-5BDBE9BC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78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5E9B6-1A0B-42CE-A967-3414F3B5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06F99A-DC28-4174-BDB3-47C0A59A0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07EEEE-9686-4097-8D7E-052CCB53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7EACBF-7642-4A83-83C8-D3E70E93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D50D9-B7A6-4AC1-921E-2D5EC723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23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C697C-9A4A-4F03-9756-EF9142D3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37960C-47F8-4073-AFF3-3830ADE02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39CEF8-CF58-4B33-A63F-E6DDC0825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F6A5EE-5042-49A9-8C3D-906E443B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71C377-237A-4629-BD15-786694A7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FAE9F4-37CA-4F26-947D-F5111478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68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DB5CC-F6B9-419C-AC0B-CB463BCF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BCB793-2CE7-491B-8581-B17CAE1D4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B91353-BBCE-4780-AF65-1EDB07F16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BDED28-82AF-4E2D-B058-72E60EF94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F8D2DD-652B-4E92-8CFA-F5CFA9931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4140DE-CFD7-4876-804D-51ABB02A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45E8D3-1411-495B-8B85-BA3FF449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6E552D8-5036-4FCC-AC3B-50DC7CB1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05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C5D86-1C4A-4771-BB6A-C7FA28A3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63C6E01-7370-406B-A519-D773BE44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1388AE-FAC8-4679-8539-FF9DA0FB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446AB8-6496-47C6-A39C-0953E722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38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B2898F-14FE-4DB8-BD8F-76C764DA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E12A7F-49BC-4F8B-B5BB-FAED67B4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F728A2-8A61-4608-9865-98C55693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09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D5C41-8E18-4A86-A2CC-3224EBEE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A6F26-14B2-4136-9748-29F55791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AEFD8A-E3BA-40A7-8432-FA40D7D4E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F2C6E5-1638-4808-9DB1-702BFE82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93476E-5528-46ED-B8B7-849F6BE6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0CDFF8-D974-4B57-88E7-D2A4B068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02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F9F2F-3E00-4091-9D1C-15649DA1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B94E7-0ABA-4F91-BE60-6E735F258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359B94-F58B-49A7-929C-4CCF1890E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F6E63A-37C0-4411-BD79-8DA51FE4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0F84C3-DDD1-40C2-9AC7-872AAC30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662BFF-170A-490A-8506-F354A31B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00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A3B2A05-7247-48C7-8286-5C9BBDD3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4A0432-CE7D-409C-9D37-39DBD34B8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28749-3D7C-43FC-B342-176E32433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245A-E5F8-4779-9C3A-01C6A47CB87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561EE1-9E9C-4E98-B329-4469E8315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11F9C9-E552-4E5A-AB27-096DC6918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7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40701"/>
            <a:ext cx="2266000" cy="176748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35360" y="1508787"/>
            <a:ext cx="7488832" cy="288032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pojistné pojmy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7920843" y="4738255"/>
            <a:ext cx="4042186" cy="176308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148026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AEE35-94A3-494C-AC09-02A9ADFD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CF8BA16-5941-4F25-9CF9-CFF2CD4B1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52" y="1291405"/>
            <a:ext cx="9182896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70044-C654-4BB7-B528-E6CC9008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D8AA3FF-AFE0-4FF1-9A61-C526755FF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07" y="1573369"/>
            <a:ext cx="9289585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1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EF06C-30F4-4766-AD7F-636F51D7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AB156A5-B84C-45AC-9D0A-2FF8B3183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11" y="1645765"/>
            <a:ext cx="9213378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75969-1B4D-4A77-857B-7C925AE1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BDF8A05-AB16-4E08-A36A-2EAFD299E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9" y="1363801"/>
            <a:ext cx="9243861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821D6-63E1-4BBD-8C1D-025889DC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33DCD6F-657D-4B53-A9D8-67A136D94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0" y="815113"/>
            <a:ext cx="9236240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A1C7D-D75B-48F2-BE16-DF4EEAB2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4629CAD-8A27-4B0D-83CF-8DA41C2D9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14" y="1340939"/>
            <a:ext cx="9137172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51FE7-7370-415E-9C05-DDF45611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D771F9A-AB73-4CBE-A51A-FBAD69F5D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76" y="1546697"/>
            <a:ext cx="9091448" cy="37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143A2-A085-4D75-95A1-9C521411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E737590-0BC5-4BFF-A0C3-CEDF2A584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0" y="1500973"/>
            <a:ext cx="9236240" cy="3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9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A5EAF-1BDE-469D-85D9-93DF5998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4369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D45F4-3B00-470E-BC47-F61BDB57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7E348DF-D03C-4710-A7C3-F27534368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21" y="1405714"/>
            <a:ext cx="9205758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20376-D2EE-40BD-8448-BCA3EB12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6FC10C5-0DAE-452A-AC0E-DC7F830E9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14" y="1238033"/>
            <a:ext cx="9190516" cy="49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8B81D-BDC6-4D63-B56F-085EA9FF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7F56A2C-AC10-47F9-9584-2B0A94277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89" y="1714351"/>
            <a:ext cx="9007621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1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57527-E24E-4244-A55E-78A6071E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D661346-577D-49EA-9895-55A23ABD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4" y="1565748"/>
            <a:ext cx="9144792" cy="3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62CE7-ED50-4013-9E17-8A8F32E8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AC27DB1-ED68-4FC6-825F-C6FDBCD20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62" y="1737213"/>
            <a:ext cx="9175275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2E1FA-C867-4988-8E5B-6409ECB2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A0613E4-6314-47E7-91F2-4D0AE5D1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90" y="1489542"/>
            <a:ext cx="9228620" cy="38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9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7C68F-A100-4A50-A12D-142C150E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41179D-D714-4707-B90A-0C3AA6630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00" y="940854"/>
            <a:ext cx="9220999" cy="49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0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D09DF-1A9B-4F89-8982-026D7259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66E5C69-2DD7-4E33-AD4C-323836E26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9" y="1584800"/>
            <a:ext cx="9243861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064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</Words>
  <Application>Microsoft Office PowerPoint</Application>
  <PresentationFormat>Širokoúhlá obrazovka</PresentationFormat>
  <Paragraphs>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 Základní pojistné pojmy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pojistné pojmy 30.11.2021</dc:title>
  <dc:creator>Roman Hlawiczka</dc:creator>
  <cp:lastModifiedBy>Roman Hlawiczka</cp:lastModifiedBy>
  <cp:revision>2</cp:revision>
  <dcterms:created xsi:type="dcterms:W3CDTF">2021-11-29T22:19:04Z</dcterms:created>
  <dcterms:modified xsi:type="dcterms:W3CDTF">2022-10-24T22:12:34Z</dcterms:modified>
</cp:coreProperties>
</file>