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59" d="100"/>
          <a:sy n="59" d="100"/>
        </p:scale>
        <p:origin x="78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0.35000000000000003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B-47E3-9EF9-3AF907E49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/>
            <a:t>První kroky</a:t>
          </a:r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/>
            <a:t>Převoz stromu</a:t>
          </a:r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/>
            <a:t>Přesazení</a:t>
          </a:r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8947F8D0-C134-4406-ABC8-DEC5468A5974}">
      <dgm:prSet/>
      <dgm:spPr/>
      <dgm:t>
        <a:bodyPr/>
        <a:lstStyle/>
        <a:p>
          <a:r>
            <a:rPr lang="cs-CZ" dirty="0"/>
            <a:t>Následná péče</a:t>
          </a:r>
        </a:p>
      </dgm:t>
    </dgm:pt>
    <dgm:pt modelId="{5726598E-78D3-460E-A90F-DE87DD0C1FA5}" type="parTrans" cxnId="{3AF7ED2B-57ED-45BB-888D-DB93457EB712}">
      <dgm:prSet/>
      <dgm:spPr/>
      <dgm:t>
        <a:bodyPr/>
        <a:lstStyle/>
        <a:p>
          <a:endParaRPr lang="cs-CZ"/>
        </a:p>
      </dgm:t>
    </dgm:pt>
    <dgm:pt modelId="{8423B060-E0E3-44E0-AE7D-4FEF33B233B4}" type="sibTrans" cxnId="{3AF7ED2B-57ED-45BB-888D-DB93457EB712}">
      <dgm:prSet/>
      <dgm:spPr/>
      <dgm:t>
        <a:bodyPr/>
        <a:lstStyle/>
        <a:p>
          <a:endParaRPr lang="cs-CZ"/>
        </a:p>
      </dgm:t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4">
        <dgm:presLayoutVars>
          <dgm:bulletEnabled val="1"/>
        </dgm:presLayoutVars>
      </dgm:prSet>
      <dgm:spPr/>
    </dgm:pt>
    <dgm:pt modelId="{C22B71C2-930E-4B62-AC3B-D43169903361}" type="pres">
      <dgm:prSet presAssocID="{9ADE13CE-FBDF-49FA-BFC1-1D1A224F1A96}" presName="sibTrans" presStyleLbl="sibTrans2D1" presStyleIdx="0" presStyleCnt="3"/>
      <dgm:spPr/>
    </dgm:pt>
    <dgm:pt modelId="{A3A1E070-C849-44B7-A5A7-969E701AAC5E}" type="pres">
      <dgm:prSet presAssocID="{9ADE13CE-FBDF-49FA-BFC1-1D1A224F1A96}" presName="connectorText" presStyleLbl="sibTrans2D1" presStyleIdx="0" presStyleCnt="3"/>
      <dgm:spPr/>
    </dgm:pt>
    <dgm:pt modelId="{71A977C3-4847-492A-AF50-D5585F28898E}" type="pres">
      <dgm:prSet presAssocID="{AD25B639-2430-4383-941E-6DFE36EAE3DA}" presName="node" presStyleLbl="node1" presStyleIdx="1" presStyleCnt="4">
        <dgm:presLayoutVars>
          <dgm:bulletEnabled val="1"/>
        </dgm:presLayoutVars>
      </dgm:prSet>
      <dgm:spPr/>
    </dgm:pt>
    <dgm:pt modelId="{0F5213D5-D31D-4E77-B0AC-36F2E040A043}" type="pres">
      <dgm:prSet presAssocID="{A064B06F-1143-4960-8254-92455DAC735C}" presName="sibTrans" presStyleLbl="sibTrans2D1" presStyleIdx="1" presStyleCnt="3"/>
      <dgm:spPr/>
    </dgm:pt>
    <dgm:pt modelId="{071977B6-1964-4821-8CF1-CB93D87D6D82}" type="pres">
      <dgm:prSet presAssocID="{A064B06F-1143-4960-8254-92455DAC735C}" presName="connectorText" presStyleLbl="sibTrans2D1" presStyleIdx="1" presStyleCnt="3"/>
      <dgm:spPr/>
    </dgm:pt>
    <dgm:pt modelId="{21786166-80A3-4B95-BA9A-0714F7242291}" type="pres">
      <dgm:prSet presAssocID="{29490B0E-B25A-4F94-BDEF-BF07643A979E}" presName="node" presStyleLbl="node1" presStyleIdx="2" presStyleCnt="4">
        <dgm:presLayoutVars>
          <dgm:bulletEnabled val="1"/>
        </dgm:presLayoutVars>
      </dgm:prSet>
      <dgm:spPr/>
    </dgm:pt>
    <dgm:pt modelId="{44371857-A0F4-40F0-8C05-D2715B6AC393}" type="pres">
      <dgm:prSet presAssocID="{C6578BB2-D156-40EC-AD97-A0C6E8851B29}" presName="sibTrans" presStyleLbl="sibTrans2D1" presStyleIdx="2" presStyleCnt="3"/>
      <dgm:spPr/>
    </dgm:pt>
    <dgm:pt modelId="{EA8B9849-FD3F-41EA-BFCF-2D8BB72A978E}" type="pres">
      <dgm:prSet presAssocID="{C6578BB2-D156-40EC-AD97-A0C6E8851B29}" presName="connectorText" presStyleLbl="sibTrans2D1" presStyleIdx="2" presStyleCnt="3"/>
      <dgm:spPr/>
    </dgm:pt>
    <dgm:pt modelId="{F7CF4CAD-77DE-40F2-8309-E38841575915}" type="pres">
      <dgm:prSet presAssocID="{8947F8D0-C134-4406-ABC8-DEC5468A5974}" presName="node" presStyleLbl="node1" presStyleIdx="3" presStyleCnt="4">
        <dgm:presLayoutVars>
          <dgm:bulletEnabled val="1"/>
        </dgm:presLayoutVars>
      </dgm:prSet>
      <dgm:spPr/>
    </dgm:pt>
  </dgm:ptLst>
  <dgm:cxnLst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3AF7ED2B-57ED-45BB-888D-DB93457EB712}" srcId="{009F3319-97BD-498E-9852-877730A93F31}" destId="{8947F8D0-C134-4406-ABC8-DEC5468A5974}" srcOrd="3" destOrd="0" parTransId="{5726598E-78D3-460E-A90F-DE87DD0C1FA5}" sibTransId="{8423B060-E0E3-44E0-AE7D-4FEF33B233B4}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DD349C2D-D8F4-4C01-9610-92A3936071CC}" type="presOf" srcId="{8947F8D0-C134-4406-ABC8-DEC5468A5974}" destId="{F7CF4CAD-77DE-40F2-8309-E38841575915}" srcOrd="0" destOrd="0" presId="urn:microsoft.com/office/officeart/2005/8/layout/process1"/>
    <dgm:cxn modelId="{5E8F0231-49EA-4F54-A9DC-EB062907E563}" type="presOf" srcId="{C6578BB2-D156-40EC-AD97-A0C6E8851B29}" destId="{EA8B9849-FD3F-41EA-BFCF-2D8BB72A978E}" srcOrd="1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C38ADEDE-B390-41F6-B4EC-589D1C80BE48}" type="presOf" srcId="{C6578BB2-D156-40EC-AD97-A0C6E8851B29}" destId="{44371857-A0F4-40F0-8C05-D2715B6AC393}" srcOrd="0" destOrd="0" presId="urn:microsoft.com/office/officeart/2005/8/layout/process1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  <dgm:cxn modelId="{232761B0-9CBA-4BBA-814C-9213BF644F27}" type="presParOf" srcId="{01F212A5-26EA-4641-B1DE-A4C3CA157863}" destId="{44371857-A0F4-40F0-8C05-D2715B6AC393}" srcOrd="5" destOrd="0" presId="urn:microsoft.com/office/officeart/2005/8/layout/process1"/>
    <dgm:cxn modelId="{4CB9A3AC-B15D-4936-A32F-A60D920E9512}" type="presParOf" srcId="{44371857-A0F4-40F0-8C05-D2715B6AC393}" destId="{EA8B9849-FD3F-41EA-BFCF-2D8BB72A978E}" srcOrd="0" destOrd="0" presId="urn:microsoft.com/office/officeart/2005/8/layout/process1"/>
    <dgm:cxn modelId="{273ADD42-CB08-4811-993D-54BF38D4CDD8}" type="presParOf" srcId="{01F212A5-26EA-4641-B1DE-A4C3CA157863}" destId="{F7CF4CAD-77DE-40F2-8309-E3884157591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7D012-1574-436B-B699-34E9ECCC7835}">
      <dsp:nvSpPr>
        <dsp:cNvPr id="0" name=""/>
        <dsp:cNvSpPr/>
      </dsp:nvSpPr>
      <dsp:spPr>
        <a:xfrm>
          <a:off x="3375" y="1523412"/>
          <a:ext cx="1475687" cy="88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První kroky</a:t>
          </a:r>
        </a:p>
      </dsp:txBody>
      <dsp:txXfrm>
        <a:off x="29308" y="1549345"/>
        <a:ext cx="1423821" cy="833546"/>
      </dsp:txXfrm>
    </dsp:sp>
    <dsp:sp modelId="{C22B71C2-930E-4B62-AC3B-D43169903361}">
      <dsp:nvSpPr>
        <dsp:cNvPr id="0" name=""/>
        <dsp:cNvSpPr/>
      </dsp:nvSpPr>
      <dsp:spPr>
        <a:xfrm>
          <a:off x="1626631" y="1783133"/>
          <a:ext cx="312845" cy="3659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500" kern="1200"/>
        </a:p>
      </dsp:txBody>
      <dsp:txXfrm>
        <a:off x="1626631" y="1856327"/>
        <a:ext cx="218992" cy="219582"/>
      </dsp:txXfrm>
    </dsp:sp>
    <dsp:sp modelId="{71A977C3-4847-492A-AF50-D5585F28898E}">
      <dsp:nvSpPr>
        <dsp:cNvPr id="0" name=""/>
        <dsp:cNvSpPr/>
      </dsp:nvSpPr>
      <dsp:spPr>
        <a:xfrm>
          <a:off x="2069337" y="1523412"/>
          <a:ext cx="1475687" cy="88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Převoz stromu</a:t>
          </a:r>
        </a:p>
      </dsp:txBody>
      <dsp:txXfrm>
        <a:off x="2095270" y="1549345"/>
        <a:ext cx="1423821" cy="833546"/>
      </dsp:txXfrm>
    </dsp:sp>
    <dsp:sp modelId="{0F5213D5-D31D-4E77-B0AC-36F2E040A043}">
      <dsp:nvSpPr>
        <dsp:cNvPr id="0" name=""/>
        <dsp:cNvSpPr/>
      </dsp:nvSpPr>
      <dsp:spPr>
        <a:xfrm>
          <a:off x="3692593" y="1783133"/>
          <a:ext cx="312845" cy="3659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500" kern="1200"/>
        </a:p>
      </dsp:txBody>
      <dsp:txXfrm>
        <a:off x="3692593" y="1856327"/>
        <a:ext cx="218992" cy="219582"/>
      </dsp:txXfrm>
    </dsp:sp>
    <dsp:sp modelId="{21786166-80A3-4B95-BA9A-0714F7242291}">
      <dsp:nvSpPr>
        <dsp:cNvPr id="0" name=""/>
        <dsp:cNvSpPr/>
      </dsp:nvSpPr>
      <dsp:spPr>
        <a:xfrm>
          <a:off x="4135299" y="1523412"/>
          <a:ext cx="1475687" cy="88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Přesazení</a:t>
          </a:r>
        </a:p>
      </dsp:txBody>
      <dsp:txXfrm>
        <a:off x="4161232" y="1549345"/>
        <a:ext cx="1423821" cy="833546"/>
      </dsp:txXfrm>
    </dsp:sp>
    <dsp:sp modelId="{44371857-A0F4-40F0-8C05-D2715B6AC393}">
      <dsp:nvSpPr>
        <dsp:cNvPr id="0" name=""/>
        <dsp:cNvSpPr/>
      </dsp:nvSpPr>
      <dsp:spPr>
        <a:xfrm>
          <a:off x="5758556" y="1783133"/>
          <a:ext cx="312845" cy="3659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500" kern="1200"/>
        </a:p>
      </dsp:txBody>
      <dsp:txXfrm>
        <a:off x="5758556" y="1856327"/>
        <a:ext cx="218992" cy="219582"/>
      </dsp:txXfrm>
    </dsp:sp>
    <dsp:sp modelId="{F7CF4CAD-77DE-40F2-8309-E38841575915}">
      <dsp:nvSpPr>
        <dsp:cNvPr id="0" name=""/>
        <dsp:cNvSpPr/>
      </dsp:nvSpPr>
      <dsp:spPr>
        <a:xfrm>
          <a:off x="6201262" y="1523412"/>
          <a:ext cx="1475687" cy="88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Následná péče</a:t>
          </a:r>
        </a:p>
      </dsp:txBody>
      <dsp:txXfrm>
        <a:off x="6227195" y="1549345"/>
        <a:ext cx="1423821" cy="83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297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70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69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1076876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0859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111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7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7674652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063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459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238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44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97525" y="3259931"/>
            <a:ext cx="1971675" cy="1619250"/>
          </a:xfrm>
        </p:spPr>
      </p:pic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200526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tIns="108000" rIns="216000" bIns="108000" rtlCol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b="1" dirty="0"/>
              <a:t>Společnost Naše zahrada Vás srdečně zve na další ze svých kurzů, který se bude konat příští víkend.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 stromu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229596"/>
              </p:ext>
            </p:extLst>
          </p:nvPr>
        </p:nvGraphicFramePr>
        <p:xfrm>
          <a:off x="731838" y="2103438"/>
          <a:ext cx="7680325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432661"/>
              </p:ext>
            </p:extLst>
          </p:nvPr>
        </p:nvGraphicFramePr>
        <p:xfrm>
          <a:off x="179512" y="2103438"/>
          <a:ext cx="8741150" cy="2477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0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942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Zdroj pomoci</a:t>
                      </a:r>
                    </a:p>
                  </a:txBody>
                  <a:tcPr marL="85337" marR="853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Využití</a:t>
                      </a:r>
                    </a:p>
                  </a:txBody>
                  <a:tcPr marL="85337" marR="8533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42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Telefonická</a:t>
                      </a:r>
                    </a:p>
                  </a:txBody>
                  <a:tcPr marL="85337" marR="853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85337" marR="8533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42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Osobní</a:t>
                      </a:r>
                    </a:p>
                  </a:txBody>
                  <a:tcPr marL="85337" marR="853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 marL="85337" marR="8533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42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Internet</a:t>
                      </a:r>
                      <a:endParaRPr lang="cs-CZ" dirty="0"/>
                    </a:p>
                  </a:txBody>
                  <a:tcPr marL="85337" marR="853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  <a:endParaRPr lang="cs-CZ" dirty="0"/>
                    </a:p>
                  </a:txBody>
                  <a:tcPr marL="85337" marR="8533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 - graf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731838" y="2103438"/>
          <a:ext cx="7680325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164</TotalTime>
  <Words>204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Garamond</vt:lpstr>
      <vt:lpstr>Savon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21</cp:revision>
  <dcterms:created xsi:type="dcterms:W3CDTF">2008-10-30T19:09:57Z</dcterms:created>
  <dcterms:modified xsi:type="dcterms:W3CDTF">2022-09-15T20:30:19Z</dcterms:modified>
</cp:coreProperties>
</file>