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5" r:id="rId6"/>
    <p:sldId id="261" r:id="rId7"/>
    <p:sldId id="263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63" d="100"/>
          <a:sy n="63" d="100"/>
        </p:scale>
        <p:origin x="78" y="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Využití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List1!$A$2:$A$4</c:f>
              <c:strCache>
                <c:ptCount val="3"/>
                <c:pt idx="0">
                  <c:v>Telefonická</c:v>
                </c:pt>
                <c:pt idx="1">
                  <c:v>Osobní</c:v>
                </c:pt>
                <c:pt idx="2">
                  <c:v>Internet</c:v>
                </c:pt>
              </c:strCache>
            </c:strRef>
          </c:cat>
          <c:val>
            <c:numRef>
              <c:f>List1!$B$2:$B$4</c:f>
              <c:numCache>
                <c:formatCode>0%</c:formatCode>
                <c:ptCount val="3"/>
                <c:pt idx="0">
                  <c:v>0.45</c:v>
                </c:pt>
                <c:pt idx="1">
                  <c:v>0.35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4A-41D3-A1FC-A51DE9FA0B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EA3F96-53DC-43F0-B128-C426804DF7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D948111-99B9-4F75-9EC7-93F62FE17F1F}">
      <dgm:prSet phldrT="[Text]"/>
      <dgm:spPr/>
      <dgm:t>
        <a:bodyPr/>
        <a:lstStyle/>
        <a:p>
          <a:r>
            <a:rPr lang="cs-CZ" dirty="0"/>
            <a:t>První kroky</a:t>
          </a:r>
        </a:p>
      </dgm:t>
    </dgm:pt>
    <dgm:pt modelId="{623ACF42-09E0-4C1E-A828-31006C91090D}" type="parTrans" cxnId="{9707709C-67C3-42B6-B610-DE42A9BB183A}">
      <dgm:prSet/>
      <dgm:spPr/>
      <dgm:t>
        <a:bodyPr/>
        <a:lstStyle/>
        <a:p>
          <a:endParaRPr lang="cs-CZ"/>
        </a:p>
      </dgm:t>
    </dgm:pt>
    <dgm:pt modelId="{F4C9EA30-96E9-4AE9-9906-29D93CF7176E}" type="sibTrans" cxnId="{9707709C-67C3-42B6-B610-DE42A9BB183A}">
      <dgm:prSet/>
      <dgm:spPr/>
      <dgm:t>
        <a:bodyPr/>
        <a:lstStyle/>
        <a:p>
          <a:endParaRPr lang="cs-CZ"/>
        </a:p>
      </dgm:t>
    </dgm:pt>
    <dgm:pt modelId="{127274BD-0397-462B-9F34-1DBD210099C0}">
      <dgm:prSet phldrT="[Text]"/>
      <dgm:spPr/>
      <dgm:t>
        <a:bodyPr/>
        <a:lstStyle/>
        <a:p>
          <a:r>
            <a:rPr lang="cs-CZ" dirty="0"/>
            <a:t>Převoz stromu</a:t>
          </a:r>
        </a:p>
      </dgm:t>
    </dgm:pt>
    <dgm:pt modelId="{6C3F6C95-3F5D-482B-94B2-A39D0E6DB741}" type="parTrans" cxnId="{0CB56216-9312-4D4D-AE58-2BA049C1B463}">
      <dgm:prSet/>
      <dgm:spPr/>
      <dgm:t>
        <a:bodyPr/>
        <a:lstStyle/>
        <a:p>
          <a:endParaRPr lang="cs-CZ"/>
        </a:p>
      </dgm:t>
    </dgm:pt>
    <dgm:pt modelId="{D2C1779D-7746-478E-956E-386B132A81CC}" type="sibTrans" cxnId="{0CB56216-9312-4D4D-AE58-2BA049C1B463}">
      <dgm:prSet/>
      <dgm:spPr/>
      <dgm:t>
        <a:bodyPr/>
        <a:lstStyle/>
        <a:p>
          <a:endParaRPr lang="cs-CZ"/>
        </a:p>
      </dgm:t>
    </dgm:pt>
    <dgm:pt modelId="{76E47109-CC42-410B-A689-A91D7D030A19}">
      <dgm:prSet phldrT="[Text]"/>
      <dgm:spPr/>
      <dgm:t>
        <a:bodyPr/>
        <a:lstStyle/>
        <a:p>
          <a:r>
            <a:rPr lang="cs-CZ" dirty="0"/>
            <a:t>Přesazení</a:t>
          </a:r>
        </a:p>
      </dgm:t>
    </dgm:pt>
    <dgm:pt modelId="{53B75921-EB1F-4260-9F5F-47D848A19E1D}" type="parTrans" cxnId="{6328ED48-DEA6-4E09-856E-DBC36BB73684}">
      <dgm:prSet/>
      <dgm:spPr/>
      <dgm:t>
        <a:bodyPr/>
        <a:lstStyle/>
        <a:p>
          <a:endParaRPr lang="cs-CZ"/>
        </a:p>
      </dgm:t>
    </dgm:pt>
    <dgm:pt modelId="{24224ECD-02D7-4948-9CD1-BCBFD4C2C40D}" type="sibTrans" cxnId="{6328ED48-DEA6-4E09-856E-DBC36BB73684}">
      <dgm:prSet/>
      <dgm:spPr/>
      <dgm:t>
        <a:bodyPr/>
        <a:lstStyle/>
        <a:p>
          <a:endParaRPr lang="cs-CZ"/>
        </a:p>
      </dgm:t>
    </dgm:pt>
    <dgm:pt modelId="{AB79A1E1-CB0F-4D7D-A9FC-CBC5895A90B1}" type="pres">
      <dgm:prSet presAssocID="{67EA3F96-53DC-43F0-B128-C426804DF76A}" presName="Name0" presStyleCnt="0">
        <dgm:presLayoutVars>
          <dgm:dir/>
          <dgm:resizeHandles val="exact"/>
        </dgm:presLayoutVars>
      </dgm:prSet>
      <dgm:spPr/>
    </dgm:pt>
    <dgm:pt modelId="{95918A7F-4CE1-441B-BF5A-278ED3CE10A4}" type="pres">
      <dgm:prSet presAssocID="{0D948111-99B9-4F75-9EC7-93F62FE17F1F}" presName="node" presStyleLbl="node1" presStyleIdx="0" presStyleCnt="3">
        <dgm:presLayoutVars>
          <dgm:bulletEnabled val="1"/>
        </dgm:presLayoutVars>
      </dgm:prSet>
      <dgm:spPr/>
    </dgm:pt>
    <dgm:pt modelId="{7E76C0E3-A21A-4A90-B773-A3AE0F633917}" type="pres">
      <dgm:prSet presAssocID="{F4C9EA30-96E9-4AE9-9906-29D93CF7176E}" presName="sibTrans" presStyleLbl="sibTrans2D1" presStyleIdx="0" presStyleCnt="2"/>
      <dgm:spPr/>
    </dgm:pt>
    <dgm:pt modelId="{F3380C6F-95C3-4183-A9C9-EDBD18B55556}" type="pres">
      <dgm:prSet presAssocID="{F4C9EA30-96E9-4AE9-9906-29D93CF7176E}" presName="connectorText" presStyleLbl="sibTrans2D1" presStyleIdx="0" presStyleCnt="2"/>
      <dgm:spPr/>
    </dgm:pt>
    <dgm:pt modelId="{7091B001-52F7-48AB-8B15-847D44F6645A}" type="pres">
      <dgm:prSet presAssocID="{127274BD-0397-462B-9F34-1DBD210099C0}" presName="node" presStyleLbl="node1" presStyleIdx="1" presStyleCnt="3">
        <dgm:presLayoutVars>
          <dgm:bulletEnabled val="1"/>
        </dgm:presLayoutVars>
      </dgm:prSet>
      <dgm:spPr/>
    </dgm:pt>
    <dgm:pt modelId="{2F328207-E441-4460-A8FB-F850A29D7C70}" type="pres">
      <dgm:prSet presAssocID="{D2C1779D-7746-478E-956E-386B132A81CC}" presName="sibTrans" presStyleLbl="sibTrans2D1" presStyleIdx="1" presStyleCnt="2"/>
      <dgm:spPr/>
    </dgm:pt>
    <dgm:pt modelId="{68920BE5-46F9-4E61-9F0C-DB8F267B97EF}" type="pres">
      <dgm:prSet presAssocID="{D2C1779D-7746-478E-956E-386B132A81CC}" presName="connectorText" presStyleLbl="sibTrans2D1" presStyleIdx="1" presStyleCnt="2"/>
      <dgm:spPr/>
    </dgm:pt>
    <dgm:pt modelId="{D3CD9A5F-79BB-4A1D-8C3B-F06FE6C71CE7}" type="pres">
      <dgm:prSet presAssocID="{76E47109-CC42-410B-A689-A91D7D030A19}" presName="node" presStyleLbl="node1" presStyleIdx="2" presStyleCnt="3">
        <dgm:presLayoutVars>
          <dgm:bulletEnabled val="1"/>
        </dgm:presLayoutVars>
      </dgm:prSet>
      <dgm:spPr/>
    </dgm:pt>
  </dgm:ptLst>
  <dgm:cxnLst>
    <dgm:cxn modelId="{4B674609-06C5-4830-A824-DDFA663DE96D}" type="presOf" srcId="{127274BD-0397-462B-9F34-1DBD210099C0}" destId="{7091B001-52F7-48AB-8B15-847D44F6645A}" srcOrd="0" destOrd="0" presId="urn:microsoft.com/office/officeart/2005/8/layout/process1"/>
    <dgm:cxn modelId="{0CB56216-9312-4D4D-AE58-2BA049C1B463}" srcId="{67EA3F96-53DC-43F0-B128-C426804DF76A}" destId="{127274BD-0397-462B-9F34-1DBD210099C0}" srcOrd="1" destOrd="0" parTransId="{6C3F6C95-3F5D-482B-94B2-A39D0E6DB741}" sibTransId="{D2C1779D-7746-478E-956E-386B132A81CC}"/>
    <dgm:cxn modelId="{65F9EC65-FC0F-4541-A7C7-F95BB02734CD}" type="presOf" srcId="{F4C9EA30-96E9-4AE9-9906-29D93CF7176E}" destId="{F3380C6F-95C3-4183-A9C9-EDBD18B55556}" srcOrd="1" destOrd="0" presId="urn:microsoft.com/office/officeart/2005/8/layout/process1"/>
    <dgm:cxn modelId="{6328ED48-DEA6-4E09-856E-DBC36BB73684}" srcId="{67EA3F96-53DC-43F0-B128-C426804DF76A}" destId="{76E47109-CC42-410B-A689-A91D7D030A19}" srcOrd="2" destOrd="0" parTransId="{53B75921-EB1F-4260-9F5F-47D848A19E1D}" sibTransId="{24224ECD-02D7-4948-9CD1-BCBFD4C2C40D}"/>
    <dgm:cxn modelId="{DB349E72-8090-4A3B-8F5D-7404A25244B2}" type="presOf" srcId="{67EA3F96-53DC-43F0-B128-C426804DF76A}" destId="{AB79A1E1-CB0F-4D7D-A9FC-CBC5895A90B1}" srcOrd="0" destOrd="0" presId="urn:microsoft.com/office/officeart/2005/8/layout/process1"/>
    <dgm:cxn modelId="{52719753-1706-4085-A51E-393401535595}" type="presOf" srcId="{D2C1779D-7746-478E-956E-386B132A81CC}" destId="{68920BE5-46F9-4E61-9F0C-DB8F267B97EF}" srcOrd="1" destOrd="0" presId="urn:microsoft.com/office/officeart/2005/8/layout/process1"/>
    <dgm:cxn modelId="{A2C2F28B-AB66-46E9-ABB2-96CC14C6BF78}" type="presOf" srcId="{D2C1779D-7746-478E-956E-386B132A81CC}" destId="{2F328207-E441-4460-A8FB-F850A29D7C70}" srcOrd="0" destOrd="0" presId="urn:microsoft.com/office/officeart/2005/8/layout/process1"/>
    <dgm:cxn modelId="{9D38A58C-EC38-4D52-9329-A8BF6FF93387}" type="presOf" srcId="{0D948111-99B9-4F75-9EC7-93F62FE17F1F}" destId="{95918A7F-4CE1-441B-BF5A-278ED3CE10A4}" srcOrd="0" destOrd="0" presId="urn:microsoft.com/office/officeart/2005/8/layout/process1"/>
    <dgm:cxn modelId="{9707709C-67C3-42B6-B610-DE42A9BB183A}" srcId="{67EA3F96-53DC-43F0-B128-C426804DF76A}" destId="{0D948111-99B9-4F75-9EC7-93F62FE17F1F}" srcOrd="0" destOrd="0" parTransId="{623ACF42-09E0-4C1E-A828-31006C91090D}" sibTransId="{F4C9EA30-96E9-4AE9-9906-29D93CF7176E}"/>
    <dgm:cxn modelId="{CF1A66A9-6C11-4216-952E-1E40D13DE322}" type="presOf" srcId="{76E47109-CC42-410B-A689-A91D7D030A19}" destId="{D3CD9A5F-79BB-4A1D-8C3B-F06FE6C71CE7}" srcOrd="0" destOrd="0" presId="urn:microsoft.com/office/officeart/2005/8/layout/process1"/>
    <dgm:cxn modelId="{6580F5E7-7283-4A2F-9ECC-5E35DAC04A7E}" type="presOf" srcId="{F4C9EA30-96E9-4AE9-9906-29D93CF7176E}" destId="{7E76C0E3-A21A-4A90-B773-A3AE0F633917}" srcOrd="0" destOrd="0" presId="urn:microsoft.com/office/officeart/2005/8/layout/process1"/>
    <dgm:cxn modelId="{3316EB30-1A0C-4355-BD9C-F76009744BC1}" type="presParOf" srcId="{AB79A1E1-CB0F-4D7D-A9FC-CBC5895A90B1}" destId="{95918A7F-4CE1-441B-BF5A-278ED3CE10A4}" srcOrd="0" destOrd="0" presId="urn:microsoft.com/office/officeart/2005/8/layout/process1"/>
    <dgm:cxn modelId="{5801DFDF-2320-48E1-805F-2DEDB4D57CD9}" type="presParOf" srcId="{AB79A1E1-CB0F-4D7D-A9FC-CBC5895A90B1}" destId="{7E76C0E3-A21A-4A90-B773-A3AE0F633917}" srcOrd="1" destOrd="0" presId="urn:microsoft.com/office/officeart/2005/8/layout/process1"/>
    <dgm:cxn modelId="{6C699C35-2CD4-4FC7-BB07-5F9B90340A6F}" type="presParOf" srcId="{7E76C0E3-A21A-4A90-B773-A3AE0F633917}" destId="{F3380C6F-95C3-4183-A9C9-EDBD18B55556}" srcOrd="0" destOrd="0" presId="urn:microsoft.com/office/officeart/2005/8/layout/process1"/>
    <dgm:cxn modelId="{04C735E1-CA41-459A-BA2C-7B6A4BC7EF68}" type="presParOf" srcId="{AB79A1E1-CB0F-4D7D-A9FC-CBC5895A90B1}" destId="{7091B001-52F7-48AB-8B15-847D44F6645A}" srcOrd="2" destOrd="0" presId="urn:microsoft.com/office/officeart/2005/8/layout/process1"/>
    <dgm:cxn modelId="{5A22EA39-92D9-4C55-9BAA-4EB76C7BC96C}" type="presParOf" srcId="{AB79A1E1-CB0F-4D7D-A9FC-CBC5895A90B1}" destId="{2F328207-E441-4460-A8FB-F850A29D7C70}" srcOrd="3" destOrd="0" presId="urn:microsoft.com/office/officeart/2005/8/layout/process1"/>
    <dgm:cxn modelId="{699927DF-5AC2-4F4E-8586-A23C3DBB9CE7}" type="presParOf" srcId="{2F328207-E441-4460-A8FB-F850A29D7C70}" destId="{68920BE5-46F9-4E61-9F0C-DB8F267B97EF}" srcOrd="0" destOrd="0" presId="urn:microsoft.com/office/officeart/2005/8/layout/process1"/>
    <dgm:cxn modelId="{8D521324-E538-4204-A311-02B012B02647}" type="presParOf" srcId="{AB79A1E1-CB0F-4D7D-A9FC-CBC5895A90B1}" destId="{D3CD9A5F-79BB-4A1D-8C3B-F06FE6C71CE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18A7F-4CE1-441B-BF5A-278ED3CE10A4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400" kern="1200" dirty="0"/>
            <a:t>První kroky</a:t>
          </a:r>
        </a:p>
      </dsp:txBody>
      <dsp:txXfrm>
        <a:off x="45225" y="1652410"/>
        <a:ext cx="2085893" cy="1221142"/>
      </dsp:txXfrm>
    </dsp:sp>
    <dsp:sp modelId="{7E76C0E3-A21A-4A90-B773-A3AE0F633917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300" kern="1200"/>
        </a:p>
      </dsp:txBody>
      <dsp:txXfrm>
        <a:off x="2385298" y="2102137"/>
        <a:ext cx="320822" cy="321687"/>
      </dsp:txXfrm>
    </dsp:sp>
    <dsp:sp modelId="{7091B001-52F7-48AB-8B15-847D44F6645A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400" kern="1200" dirty="0"/>
            <a:t>Převoz stromu</a:t>
          </a:r>
        </a:p>
      </dsp:txBody>
      <dsp:txXfrm>
        <a:off x="3071853" y="1652410"/>
        <a:ext cx="2085893" cy="1221142"/>
      </dsp:txXfrm>
    </dsp:sp>
    <dsp:sp modelId="{2F328207-E441-4460-A8FB-F850A29D7C70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300" kern="1200"/>
        </a:p>
      </dsp:txBody>
      <dsp:txXfrm>
        <a:off x="5411926" y="2102137"/>
        <a:ext cx="320822" cy="321687"/>
      </dsp:txXfrm>
    </dsp:sp>
    <dsp:sp modelId="{D3CD9A5F-79BB-4A1D-8C3B-F06FE6C71CE7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400" kern="1200" dirty="0"/>
            <a:t>Přesazení</a:t>
          </a:r>
        </a:p>
      </dsp:txBody>
      <dsp:txXfrm>
        <a:off x="6098481" y="1652410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Naplánujte celou akci a vymezte si na ni dost času, abyste ji nemuseli dělat ve spěchu.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/>
              <a:t>Naplánujte přesazení</a:t>
            </a:r>
          </a:p>
          <a:p>
            <a:r>
              <a:rPr lang="cs-CZ" dirty="0"/>
              <a:t>Věnujte mu dostatek času</a:t>
            </a:r>
          </a:p>
          <a:p>
            <a:r>
              <a:rPr lang="cs-CZ" dirty="0"/>
              <a:t>Kochejte se výsledky své práce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9255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cs-CZ" dirty="0"/>
              <a:t>Společnost Naše zahrada Vás srdečně zve na další ze svých kurzů, který se bude konat příští víkend.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id="{8C150D0E-7853-4E3D-93CC-F50AA03861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662" y="3053556"/>
            <a:ext cx="1971675" cy="16192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 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 s ním v rukavičkách</a:t>
            </a:r>
          </a:p>
          <a:p>
            <a:r>
              <a:rPr lang="cs-CZ" dirty="0"/>
              <a:t>Jeďte pomalu</a:t>
            </a:r>
          </a:p>
          <a:p>
            <a:r>
              <a:rPr lang="cs-CZ" dirty="0"/>
              <a:t>Buďte velmi opatrní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B09659-5241-44D7-8325-7A79CD1B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 stromu</a:t>
            </a:r>
          </a:p>
        </p:txBody>
      </p:sp>
      <p:graphicFrame>
        <p:nvGraphicFramePr>
          <p:cNvPr id="6" name="Zástupný symbol pro obsah 5">
            <a:extLst>
              <a:ext uri="{FF2B5EF4-FFF2-40B4-BE49-F238E27FC236}">
                <a16:creationId xmlns:a16="http://schemas.microsoft.com/office/drawing/2014/main" id="{53882F9E-F6F8-42F9-8D2E-87F472786D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3487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F3CBAF6-C06F-453A-9E68-CF4A24F61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973961C-F632-4ED5-8AA4-671D4C98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302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987CA1-7D31-48BC-A4DD-54B350500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</a:t>
            </a:r>
          </a:p>
        </p:txBody>
      </p:sp>
      <p:graphicFrame>
        <p:nvGraphicFramePr>
          <p:cNvPr id="6" name="Zástupný symbol pro obsah 5">
            <a:extLst>
              <a:ext uri="{FF2B5EF4-FFF2-40B4-BE49-F238E27FC236}">
                <a16:creationId xmlns:a16="http://schemas.microsoft.com/office/drawing/2014/main" id="{E18B40FB-610C-4CFA-AD98-11F72CB188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105477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1649336356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9247878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Zdroj pomoci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Využití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655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Telefonická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648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Osobní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916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Internet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417019"/>
                  </a:ext>
                </a:extLst>
              </a:tr>
            </a:tbl>
          </a:graphicData>
        </a:graphic>
      </p:graphicFrame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039BAF4-E8EE-4E10-B4A6-48CD30DD4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A64B598-7233-403F-8370-33151E6ED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596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282D4B-E62B-4F88-9FFA-88A1E3BDC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odborné pomoci - graf</a:t>
            </a:r>
          </a:p>
        </p:txBody>
      </p:sp>
      <p:graphicFrame>
        <p:nvGraphicFramePr>
          <p:cNvPr id="8" name="Zástupný symbol pro obsah 7">
            <a:extLst>
              <a:ext uri="{FF2B5EF4-FFF2-40B4-BE49-F238E27FC236}">
                <a16:creationId xmlns:a16="http://schemas.microsoft.com/office/drawing/2014/main" id="{ED2DD820-DD66-4515-AEED-C2D02B3A3A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6531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1879A83-7428-4C92-86ED-B4155B73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21C71E1-9D8F-4442-8E51-DFD02B61B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016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Péče o přesazený strom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203</Words>
  <Application>Microsoft Office PowerPoint</Application>
  <PresentationFormat>Předvádění na obrazovce (4:3)</PresentationFormat>
  <Paragraphs>64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sady Office</vt:lpstr>
      <vt:lpstr>Jak se přesazuje strom</vt:lpstr>
      <vt:lpstr>První kroky</vt:lpstr>
      <vt:lpstr>Převoz stromu</vt:lpstr>
      <vt:lpstr>Přesazení</vt:lpstr>
      <vt:lpstr>Přesazení stromu</vt:lpstr>
      <vt:lpstr>Zdroje odborné pomoci</vt:lpstr>
      <vt:lpstr>Využití odborné pomoci</vt:lpstr>
      <vt:lpstr>Využití odborné pomoci - graf</vt:lpstr>
      <vt:lpstr>Péče o přesazený strom</vt:lpstr>
      <vt:lpstr>Shrnutí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16</cp:revision>
  <dcterms:created xsi:type="dcterms:W3CDTF">2008-10-30T19:09:57Z</dcterms:created>
  <dcterms:modified xsi:type="dcterms:W3CDTF">2022-09-15T20:02:50Z</dcterms:modified>
</cp:coreProperties>
</file>