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0" r:id="rId5"/>
    <p:sldId id="265" r:id="rId6"/>
    <p:sldId id="261" r:id="rId7"/>
    <p:sldId id="263" r:id="rId8"/>
    <p:sldId id="264" r:id="rId9"/>
    <p:sldId id="262" r:id="rId10"/>
    <p:sldId id="259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90" autoAdjust="0"/>
    <p:restoredTop sz="91777" autoAdjust="0"/>
  </p:normalViewPr>
  <p:slideViewPr>
    <p:cSldViewPr>
      <p:cViewPr varScale="1">
        <p:scale>
          <a:sx n="59" d="100"/>
          <a:sy n="59" d="100"/>
        </p:scale>
        <p:origin x="78" y="6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Využití </c:v>
                </c:pt>
              </c:strCache>
            </c:strRef>
          </c:tx>
          <c:explosion val="25"/>
          <c:cat>
            <c:strRef>
              <c:f>List1!$A$2:$A$4</c:f>
              <c:strCache>
                <c:ptCount val="3"/>
                <c:pt idx="0">
                  <c:v>Telefonická </c:v>
                </c:pt>
                <c:pt idx="1">
                  <c:v>Osobní </c:v>
                </c:pt>
                <c:pt idx="2">
                  <c:v>Internet </c:v>
                </c:pt>
              </c:strCache>
            </c:strRef>
          </c:cat>
          <c:val>
            <c:numRef>
              <c:f>List1!$B$2:$B$4</c:f>
              <c:numCache>
                <c:formatCode>0%</c:formatCode>
                <c:ptCount val="3"/>
                <c:pt idx="0">
                  <c:v>0.45</c:v>
                </c:pt>
                <c:pt idx="1">
                  <c:v>0.35</c:v>
                </c:pt>
                <c:pt idx="2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00-4F2D-AE24-8BB348130D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9F3319-97BD-498E-9852-877730A93F3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9D6DFC26-5503-4C1D-83C6-C58CB33CB33C}">
      <dgm:prSet phldrT="[Text]"/>
      <dgm:spPr/>
      <dgm:t>
        <a:bodyPr/>
        <a:lstStyle/>
        <a:p>
          <a:r>
            <a:rPr lang="cs-CZ" dirty="0"/>
            <a:t>První kroky</a:t>
          </a:r>
        </a:p>
      </dgm:t>
    </dgm:pt>
    <dgm:pt modelId="{C17A96E9-188A-444D-AB95-43ED65784BBF}" type="parTrans" cxnId="{B056F78D-F8C8-408C-924B-5F4600ABB312}">
      <dgm:prSet/>
      <dgm:spPr/>
      <dgm:t>
        <a:bodyPr/>
        <a:lstStyle/>
        <a:p>
          <a:endParaRPr lang="cs-CZ"/>
        </a:p>
      </dgm:t>
    </dgm:pt>
    <dgm:pt modelId="{9ADE13CE-FBDF-49FA-BFC1-1D1A224F1A96}" type="sibTrans" cxnId="{B056F78D-F8C8-408C-924B-5F4600ABB312}">
      <dgm:prSet/>
      <dgm:spPr/>
      <dgm:t>
        <a:bodyPr/>
        <a:lstStyle/>
        <a:p>
          <a:endParaRPr lang="cs-CZ"/>
        </a:p>
      </dgm:t>
    </dgm:pt>
    <dgm:pt modelId="{AD25B639-2430-4383-941E-6DFE36EAE3DA}">
      <dgm:prSet phldrT="[Text]"/>
      <dgm:spPr/>
      <dgm:t>
        <a:bodyPr/>
        <a:lstStyle/>
        <a:p>
          <a:r>
            <a:rPr lang="cs-CZ" dirty="0"/>
            <a:t>Převoz stromu</a:t>
          </a:r>
        </a:p>
      </dgm:t>
    </dgm:pt>
    <dgm:pt modelId="{EB5B09AF-9FA6-4713-A2F8-6CAC6EC2310B}" type="parTrans" cxnId="{CD731B88-0687-4D17-8630-909F6D2CD418}">
      <dgm:prSet/>
      <dgm:spPr/>
      <dgm:t>
        <a:bodyPr/>
        <a:lstStyle/>
        <a:p>
          <a:endParaRPr lang="cs-CZ"/>
        </a:p>
      </dgm:t>
    </dgm:pt>
    <dgm:pt modelId="{A064B06F-1143-4960-8254-92455DAC735C}" type="sibTrans" cxnId="{CD731B88-0687-4D17-8630-909F6D2CD418}">
      <dgm:prSet/>
      <dgm:spPr/>
      <dgm:t>
        <a:bodyPr/>
        <a:lstStyle/>
        <a:p>
          <a:endParaRPr lang="cs-CZ"/>
        </a:p>
      </dgm:t>
    </dgm:pt>
    <dgm:pt modelId="{29490B0E-B25A-4F94-BDEF-BF07643A979E}">
      <dgm:prSet phldrT="[Text]"/>
      <dgm:spPr/>
      <dgm:t>
        <a:bodyPr/>
        <a:lstStyle/>
        <a:p>
          <a:r>
            <a:rPr lang="cs-CZ" dirty="0"/>
            <a:t>Přesazení</a:t>
          </a:r>
        </a:p>
      </dgm:t>
    </dgm:pt>
    <dgm:pt modelId="{D5D74877-95B1-40A5-855A-129C0091491E}" type="parTrans" cxnId="{21421031-33BD-4588-82DF-49A54573957F}">
      <dgm:prSet/>
      <dgm:spPr/>
      <dgm:t>
        <a:bodyPr/>
        <a:lstStyle/>
        <a:p>
          <a:endParaRPr lang="cs-CZ"/>
        </a:p>
      </dgm:t>
    </dgm:pt>
    <dgm:pt modelId="{C6578BB2-D156-40EC-AD97-A0C6E8851B29}" type="sibTrans" cxnId="{21421031-33BD-4588-82DF-49A54573957F}">
      <dgm:prSet/>
      <dgm:spPr/>
      <dgm:t>
        <a:bodyPr/>
        <a:lstStyle/>
        <a:p>
          <a:endParaRPr lang="cs-CZ"/>
        </a:p>
      </dgm:t>
    </dgm:pt>
    <dgm:pt modelId="{F4055CED-5AF3-4A75-93FC-145C4ACB83D4}">
      <dgm:prSet/>
      <dgm:spPr/>
      <dgm:t>
        <a:bodyPr/>
        <a:lstStyle/>
        <a:p>
          <a:r>
            <a:rPr lang="cs-CZ" dirty="0"/>
            <a:t>Následná péče</a:t>
          </a:r>
        </a:p>
      </dgm:t>
    </dgm:pt>
    <dgm:pt modelId="{0382E2E6-B57A-46D3-97CA-7EC78ADC410D}" type="parTrans" cxnId="{71ABCBA2-4C33-4B1C-BA50-FADCC5123812}">
      <dgm:prSet/>
      <dgm:spPr/>
    </dgm:pt>
    <dgm:pt modelId="{D15AC6AF-9CD4-445C-B356-5543888D4BF2}" type="sibTrans" cxnId="{71ABCBA2-4C33-4B1C-BA50-FADCC5123812}">
      <dgm:prSet/>
      <dgm:spPr/>
    </dgm:pt>
    <dgm:pt modelId="{01F212A5-26EA-4641-B1DE-A4C3CA157863}" type="pres">
      <dgm:prSet presAssocID="{009F3319-97BD-498E-9852-877730A93F31}" presName="Name0" presStyleCnt="0">
        <dgm:presLayoutVars>
          <dgm:dir/>
          <dgm:resizeHandles val="exact"/>
        </dgm:presLayoutVars>
      </dgm:prSet>
      <dgm:spPr/>
    </dgm:pt>
    <dgm:pt modelId="{6017D012-1574-436B-B699-34E9ECCC7835}" type="pres">
      <dgm:prSet presAssocID="{9D6DFC26-5503-4C1D-83C6-C58CB33CB33C}" presName="node" presStyleLbl="node1" presStyleIdx="0" presStyleCnt="4">
        <dgm:presLayoutVars>
          <dgm:bulletEnabled val="1"/>
        </dgm:presLayoutVars>
      </dgm:prSet>
      <dgm:spPr/>
    </dgm:pt>
    <dgm:pt modelId="{C22B71C2-930E-4B62-AC3B-D43169903361}" type="pres">
      <dgm:prSet presAssocID="{9ADE13CE-FBDF-49FA-BFC1-1D1A224F1A96}" presName="sibTrans" presStyleLbl="sibTrans2D1" presStyleIdx="0" presStyleCnt="3"/>
      <dgm:spPr/>
    </dgm:pt>
    <dgm:pt modelId="{A3A1E070-C849-44B7-A5A7-969E701AAC5E}" type="pres">
      <dgm:prSet presAssocID="{9ADE13CE-FBDF-49FA-BFC1-1D1A224F1A96}" presName="connectorText" presStyleLbl="sibTrans2D1" presStyleIdx="0" presStyleCnt="3"/>
      <dgm:spPr/>
    </dgm:pt>
    <dgm:pt modelId="{71A977C3-4847-492A-AF50-D5585F28898E}" type="pres">
      <dgm:prSet presAssocID="{AD25B639-2430-4383-941E-6DFE36EAE3DA}" presName="node" presStyleLbl="node1" presStyleIdx="1" presStyleCnt="4">
        <dgm:presLayoutVars>
          <dgm:bulletEnabled val="1"/>
        </dgm:presLayoutVars>
      </dgm:prSet>
      <dgm:spPr/>
    </dgm:pt>
    <dgm:pt modelId="{0F5213D5-D31D-4E77-B0AC-36F2E040A043}" type="pres">
      <dgm:prSet presAssocID="{A064B06F-1143-4960-8254-92455DAC735C}" presName="sibTrans" presStyleLbl="sibTrans2D1" presStyleIdx="1" presStyleCnt="3"/>
      <dgm:spPr/>
    </dgm:pt>
    <dgm:pt modelId="{071977B6-1964-4821-8CF1-CB93D87D6D82}" type="pres">
      <dgm:prSet presAssocID="{A064B06F-1143-4960-8254-92455DAC735C}" presName="connectorText" presStyleLbl="sibTrans2D1" presStyleIdx="1" presStyleCnt="3"/>
      <dgm:spPr/>
    </dgm:pt>
    <dgm:pt modelId="{21786166-80A3-4B95-BA9A-0714F7242291}" type="pres">
      <dgm:prSet presAssocID="{29490B0E-B25A-4F94-BDEF-BF07643A979E}" presName="node" presStyleLbl="node1" presStyleIdx="2" presStyleCnt="4">
        <dgm:presLayoutVars>
          <dgm:bulletEnabled val="1"/>
        </dgm:presLayoutVars>
      </dgm:prSet>
      <dgm:spPr/>
    </dgm:pt>
    <dgm:pt modelId="{6C719270-DC44-417D-9AAF-2045757B1005}" type="pres">
      <dgm:prSet presAssocID="{C6578BB2-D156-40EC-AD97-A0C6E8851B29}" presName="sibTrans" presStyleLbl="sibTrans2D1" presStyleIdx="2" presStyleCnt="3"/>
      <dgm:spPr/>
    </dgm:pt>
    <dgm:pt modelId="{28BF9A14-14AC-49AB-8434-C3347E2BE3FC}" type="pres">
      <dgm:prSet presAssocID="{C6578BB2-D156-40EC-AD97-A0C6E8851B29}" presName="connectorText" presStyleLbl="sibTrans2D1" presStyleIdx="2" presStyleCnt="3"/>
      <dgm:spPr/>
    </dgm:pt>
    <dgm:pt modelId="{CE08CB05-B290-4296-991D-AB9ED2820E45}" type="pres">
      <dgm:prSet presAssocID="{F4055CED-5AF3-4A75-93FC-145C4ACB83D4}" presName="node" presStyleLbl="node1" presStyleIdx="3" presStyleCnt="4">
        <dgm:presLayoutVars>
          <dgm:bulletEnabled val="1"/>
        </dgm:presLayoutVars>
      </dgm:prSet>
      <dgm:spPr/>
    </dgm:pt>
  </dgm:ptLst>
  <dgm:cxnLst>
    <dgm:cxn modelId="{8AE2A904-A563-441D-82F9-F2C6017A63D0}" type="presOf" srcId="{009F3319-97BD-498E-9852-877730A93F31}" destId="{01F212A5-26EA-4641-B1DE-A4C3CA157863}" srcOrd="0" destOrd="0" presId="urn:microsoft.com/office/officeart/2005/8/layout/process1"/>
    <dgm:cxn modelId="{3DA7152B-B190-4AB7-AF97-2D912BED42D2}" type="presOf" srcId="{A064B06F-1143-4960-8254-92455DAC735C}" destId="{0F5213D5-D31D-4E77-B0AC-36F2E040A043}" srcOrd="0" destOrd="0" presId="urn:microsoft.com/office/officeart/2005/8/layout/process1"/>
    <dgm:cxn modelId="{2F3A412C-9AB3-43CE-9597-53299BCD2303}" type="presOf" srcId="{A064B06F-1143-4960-8254-92455DAC735C}" destId="{071977B6-1964-4821-8CF1-CB93D87D6D82}" srcOrd="1" destOrd="0" presId="urn:microsoft.com/office/officeart/2005/8/layout/process1"/>
    <dgm:cxn modelId="{21421031-33BD-4588-82DF-49A54573957F}" srcId="{009F3319-97BD-498E-9852-877730A93F31}" destId="{29490B0E-B25A-4F94-BDEF-BF07643A979E}" srcOrd="2" destOrd="0" parTransId="{D5D74877-95B1-40A5-855A-129C0091491E}" sibTransId="{C6578BB2-D156-40EC-AD97-A0C6E8851B29}"/>
    <dgm:cxn modelId="{5A0B305E-8B82-4122-B73A-C732FBF6D1E6}" type="presOf" srcId="{9D6DFC26-5503-4C1D-83C6-C58CB33CB33C}" destId="{6017D012-1574-436B-B699-34E9ECCC7835}" srcOrd="0" destOrd="0" presId="urn:microsoft.com/office/officeart/2005/8/layout/process1"/>
    <dgm:cxn modelId="{F96F6D48-DCAB-4F97-B8FF-9E20262DCF5F}" type="presOf" srcId="{C6578BB2-D156-40EC-AD97-A0C6E8851B29}" destId="{28BF9A14-14AC-49AB-8434-C3347E2BE3FC}" srcOrd="1" destOrd="0" presId="urn:microsoft.com/office/officeart/2005/8/layout/process1"/>
    <dgm:cxn modelId="{AB6F2A4C-2C1E-4D7E-B9F2-31FD878DB4DE}" type="presOf" srcId="{29490B0E-B25A-4F94-BDEF-BF07643A979E}" destId="{21786166-80A3-4B95-BA9A-0714F7242291}" srcOrd="0" destOrd="0" presId="urn:microsoft.com/office/officeart/2005/8/layout/process1"/>
    <dgm:cxn modelId="{CD731B88-0687-4D17-8630-909F6D2CD418}" srcId="{009F3319-97BD-498E-9852-877730A93F31}" destId="{AD25B639-2430-4383-941E-6DFE36EAE3DA}" srcOrd="1" destOrd="0" parTransId="{EB5B09AF-9FA6-4713-A2F8-6CAC6EC2310B}" sibTransId="{A064B06F-1143-4960-8254-92455DAC735C}"/>
    <dgm:cxn modelId="{B056F78D-F8C8-408C-924B-5F4600ABB312}" srcId="{009F3319-97BD-498E-9852-877730A93F31}" destId="{9D6DFC26-5503-4C1D-83C6-C58CB33CB33C}" srcOrd="0" destOrd="0" parTransId="{C17A96E9-188A-444D-AB95-43ED65784BBF}" sibTransId="{9ADE13CE-FBDF-49FA-BFC1-1D1A224F1A96}"/>
    <dgm:cxn modelId="{71ABCBA2-4C33-4B1C-BA50-FADCC5123812}" srcId="{009F3319-97BD-498E-9852-877730A93F31}" destId="{F4055CED-5AF3-4A75-93FC-145C4ACB83D4}" srcOrd="3" destOrd="0" parTransId="{0382E2E6-B57A-46D3-97CA-7EC78ADC410D}" sibTransId="{D15AC6AF-9CD4-445C-B356-5543888D4BF2}"/>
    <dgm:cxn modelId="{B68839C2-082C-4090-AD68-C5872FC3CD83}" type="presOf" srcId="{AD25B639-2430-4383-941E-6DFE36EAE3DA}" destId="{71A977C3-4847-492A-AF50-D5585F28898E}" srcOrd="0" destOrd="0" presId="urn:microsoft.com/office/officeart/2005/8/layout/process1"/>
    <dgm:cxn modelId="{2F159EC6-D8B3-437A-8659-332ADFB22C5C}" type="presOf" srcId="{9ADE13CE-FBDF-49FA-BFC1-1D1A224F1A96}" destId="{A3A1E070-C849-44B7-A5A7-969E701AAC5E}" srcOrd="1" destOrd="0" presId="urn:microsoft.com/office/officeart/2005/8/layout/process1"/>
    <dgm:cxn modelId="{BB9742DE-24E2-488F-9298-88A1818C3D4E}" type="presOf" srcId="{C6578BB2-D156-40EC-AD97-A0C6E8851B29}" destId="{6C719270-DC44-417D-9AAF-2045757B1005}" srcOrd="0" destOrd="0" presId="urn:microsoft.com/office/officeart/2005/8/layout/process1"/>
    <dgm:cxn modelId="{0C08C1DE-5118-41E8-983A-1AFAEA8D7001}" type="presOf" srcId="{F4055CED-5AF3-4A75-93FC-145C4ACB83D4}" destId="{CE08CB05-B290-4296-991D-AB9ED2820E45}" srcOrd="0" destOrd="0" presId="urn:microsoft.com/office/officeart/2005/8/layout/process1"/>
    <dgm:cxn modelId="{C90909DF-6DF1-4F22-8779-2ACC99484D86}" type="presOf" srcId="{9ADE13CE-FBDF-49FA-BFC1-1D1A224F1A96}" destId="{C22B71C2-930E-4B62-AC3B-D43169903361}" srcOrd="0" destOrd="0" presId="urn:microsoft.com/office/officeart/2005/8/layout/process1"/>
    <dgm:cxn modelId="{FB7083AC-7C9B-4492-AE2C-9C1EFAAC84CF}" type="presParOf" srcId="{01F212A5-26EA-4641-B1DE-A4C3CA157863}" destId="{6017D012-1574-436B-B699-34E9ECCC7835}" srcOrd="0" destOrd="0" presId="urn:microsoft.com/office/officeart/2005/8/layout/process1"/>
    <dgm:cxn modelId="{7B936C1C-BDBF-4964-9E73-90BFFCA1DBEC}" type="presParOf" srcId="{01F212A5-26EA-4641-B1DE-A4C3CA157863}" destId="{C22B71C2-930E-4B62-AC3B-D43169903361}" srcOrd="1" destOrd="0" presId="urn:microsoft.com/office/officeart/2005/8/layout/process1"/>
    <dgm:cxn modelId="{0486942A-5945-4F48-8883-BA08E7C55EAB}" type="presParOf" srcId="{C22B71C2-930E-4B62-AC3B-D43169903361}" destId="{A3A1E070-C849-44B7-A5A7-969E701AAC5E}" srcOrd="0" destOrd="0" presId="urn:microsoft.com/office/officeart/2005/8/layout/process1"/>
    <dgm:cxn modelId="{60D2D47E-8E5A-425E-B33F-B8D510D61B7A}" type="presParOf" srcId="{01F212A5-26EA-4641-B1DE-A4C3CA157863}" destId="{71A977C3-4847-492A-AF50-D5585F28898E}" srcOrd="2" destOrd="0" presId="urn:microsoft.com/office/officeart/2005/8/layout/process1"/>
    <dgm:cxn modelId="{A9EF4FE2-2106-46B1-9200-3759D3A4FAD3}" type="presParOf" srcId="{01F212A5-26EA-4641-B1DE-A4C3CA157863}" destId="{0F5213D5-D31D-4E77-B0AC-36F2E040A043}" srcOrd="3" destOrd="0" presId="urn:microsoft.com/office/officeart/2005/8/layout/process1"/>
    <dgm:cxn modelId="{CA089D47-C1E2-49C5-A22E-B22BFA5BB017}" type="presParOf" srcId="{0F5213D5-D31D-4E77-B0AC-36F2E040A043}" destId="{071977B6-1964-4821-8CF1-CB93D87D6D82}" srcOrd="0" destOrd="0" presId="urn:microsoft.com/office/officeart/2005/8/layout/process1"/>
    <dgm:cxn modelId="{37584A58-831E-4974-8C5F-45931D360A2E}" type="presParOf" srcId="{01F212A5-26EA-4641-B1DE-A4C3CA157863}" destId="{21786166-80A3-4B95-BA9A-0714F7242291}" srcOrd="4" destOrd="0" presId="urn:microsoft.com/office/officeart/2005/8/layout/process1"/>
    <dgm:cxn modelId="{F840D132-6637-4FC9-AC73-1BAE61148F47}" type="presParOf" srcId="{01F212A5-26EA-4641-B1DE-A4C3CA157863}" destId="{6C719270-DC44-417D-9AAF-2045757B1005}" srcOrd="5" destOrd="0" presId="urn:microsoft.com/office/officeart/2005/8/layout/process1"/>
    <dgm:cxn modelId="{3E277075-9CB5-4812-A7DE-50878581A242}" type="presParOf" srcId="{6C719270-DC44-417D-9AAF-2045757B1005}" destId="{28BF9A14-14AC-49AB-8434-C3347E2BE3FC}" srcOrd="0" destOrd="0" presId="urn:microsoft.com/office/officeart/2005/8/layout/process1"/>
    <dgm:cxn modelId="{1C0A8CDF-0397-42F6-8ACD-05453F05FF28}" type="presParOf" srcId="{01F212A5-26EA-4641-B1DE-A4C3CA157863}" destId="{CE08CB05-B290-4296-991D-AB9ED2820E45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17D012-1574-436B-B699-34E9ECCC7835}">
      <dsp:nvSpPr>
        <dsp:cNvPr id="0" name=""/>
        <dsp:cNvSpPr/>
      </dsp:nvSpPr>
      <dsp:spPr>
        <a:xfrm>
          <a:off x="3817" y="1762259"/>
          <a:ext cx="1669070" cy="10014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600" kern="1200" dirty="0"/>
            <a:t>První kroky</a:t>
          </a:r>
        </a:p>
      </dsp:txBody>
      <dsp:txXfrm>
        <a:off x="33148" y="1791590"/>
        <a:ext cx="1610408" cy="942780"/>
      </dsp:txXfrm>
    </dsp:sp>
    <dsp:sp modelId="{C22B71C2-930E-4B62-AC3B-D43169903361}">
      <dsp:nvSpPr>
        <dsp:cNvPr id="0" name=""/>
        <dsp:cNvSpPr/>
      </dsp:nvSpPr>
      <dsp:spPr>
        <a:xfrm>
          <a:off x="1839794" y="2056016"/>
          <a:ext cx="353842" cy="4139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900" kern="1200"/>
        </a:p>
      </dsp:txBody>
      <dsp:txXfrm>
        <a:off x="1839794" y="2138802"/>
        <a:ext cx="247689" cy="248357"/>
      </dsp:txXfrm>
    </dsp:sp>
    <dsp:sp modelId="{71A977C3-4847-492A-AF50-D5585F28898E}">
      <dsp:nvSpPr>
        <dsp:cNvPr id="0" name=""/>
        <dsp:cNvSpPr/>
      </dsp:nvSpPr>
      <dsp:spPr>
        <a:xfrm>
          <a:off x="2340515" y="1762259"/>
          <a:ext cx="1669070" cy="10014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600" kern="1200" dirty="0"/>
            <a:t>Převoz stromu</a:t>
          </a:r>
        </a:p>
      </dsp:txBody>
      <dsp:txXfrm>
        <a:off x="2369846" y="1791590"/>
        <a:ext cx="1610408" cy="942780"/>
      </dsp:txXfrm>
    </dsp:sp>
    <dsp:sp modelId="{0F5213D5-D31D-4E77-B0AC-36F2E040A043}">
      <dsp:nvSpPr>
        <dsp:cNvPr id="0" name=""/>
        <dsp:cNvSpPr/>
      </dsp:nvSpPr>
      <dsp:spPr>
        <a:xfrm>
          <a:off x="4176492" y="2056016"/>
          <a:ext cx="353842" cy="4139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900" kern="1200"/>
        </a:p>
      </dsp:txBody>
      <dsp:txXfrm>
        <a:off x="4176492" y="2138802"/>
        <a:ext cx="247689" cy="248357"/>
      </dsp:txXfrm>
    </dsp:sp>
    <dsp:sp modelId="{21786166-80A3-4B95-BA9A-0714F7242291}">
      <dsp:nvSpPr>
        <dsp:cNvPr id="0" name=""/>
        <dsp:cNvSpPr/>
      </dsp:nvSpPr>
      <dsp:spPr>
        <a:xfrm>
          <a:off x="4677214" y="1762259"/>
          <a:ext cx="1669070" cy="10014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600" kern="1200" dirty="0"/>
            <a:t>Přesazení</a:t>
          </a:r>
        </a:p>
      </dsp:txBody>
      <dsp:txXfrm>
        <a:off x="4706545" y="1791590"/>
        <a:ext cx="1610408" cy="942780"/>
      </dsp:txXfrm>
    </dsp:sp>
    <dsp:sp modelId="{6C719270-DC44-417D-9AAF-2045757B1005}">
      <dsp:nvSpPr>
        <dsp:cNvPr id="0" name=""/>
        <dsp:cNvSpPr/>
      </dsp:nvSpPr>
      <dsp:spPr>
        <a:xfrm>
          <a:off x="6513191" y="2056016"/>
          <a:ext cx="353842" cy="4139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900" kern="1200"/>
        </a:p>
      </dsp:txBody>
      <dsp:txXfrm>
        <a:off x="6513191" y="2138802"/>
        <a:ext cx="247689" cy="248357"/>
      </dsp:txXfrm>
    </dsp:sp>
    <dsp:sp modelId="{CE08CB05-B290-4296-991D-AB9ED2820E45}">
      <dsp:nvSpPr>
        <dsp:cNvPr id="0" name=""/>
        <dsp:cNvSpPr/>
      </dsp:nvSpPr>
      <dsp:spPr>
        <a:xfrm>
          <a:off x="7013912" y="1762259"/>
          <a:ext cx="1669070" cy="10014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600" kern="1200" dirty="0"/>
            <a:t>Následná péče</a:t>
          </a:r>
        </a:p>
      </dsp:txBody>
      <dsp:txXfrm>
        <a:off x="7043243" y="1791590"/>
        <a:ext cx="1610408" cy="942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0A6BE-8F39-4A37-83CD-98B48EC23389}" type="datetimeFigureOut">
              <a:rPr lang="cs-CZ" smtClean="0"/>
              <a:t>15.09.2022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51D87-4958-4027-ACE0-B9D4920866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42904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C8D14-38D3-4CE5-ABC8-90C0CFCCA4EE}" type="datetimeFigureOut">
              <a:rPr lang="cs-CZ" smtClean="0"/>
              <a:pPr/>
              <a:t>15.09.2022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82021-D917-4364-AAD4-428CCAA8534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2029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Naplánujte celou akci a vymezte si na ni dost času, abyste ji nemuseli dělat ve spěchu.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82021-D917-4364-AAD4-428CCAA8534F}" type="slidenum">
              <a:rPr lang="cs-CZ" smtClean="0"/>
              <a:pPr/>
              <a:t>10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/>
              <a:t>Klepnutím lze upravit styl předlohy podnadpisů.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D960-893A-423A-803A-2B06FC67F31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359"/>
    </mc:Choice>
    <mc:Fallback xmlns="">
      <p:transition advTm="1359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0A0CD-67DB-48F4-9B40-12F30E3D1187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359"/>
    </mc:Choice>
    <mc:Fallback xmlns="">
      <p:transition advTm="1359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2F6A3-ACE5-436E-AD9D-B27B8E81F0A7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359"/>
    </mc:Choice>
    <mc:Fallback xmlns="">
      <p:transition advTm="1359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E9EE8-5DC4-42A3-A503-F752150B89B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359"/>
    </mc:Choice>
    <mc:Fallback xmlns="">
      <p:transition advTm="1359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5A03-F86B-4B0E-BBEF-EE8CD29E13F2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 advTm="1359"/>
    </mc:Choice>
    <mc:Fallback xmlns="">
      <p:transition advTm="1359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dirty="0"/>
              <a:t>Klepnutím lze upravit styl předlohy nadpisů.</a:t>
            </a:r>
            <a:endParaRPr kumimoji="0" lang="en-US" dirty="0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7AED7-7A03-48F2-ADC8-58637458D54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359"/>
    </mc:Choice>
    <mc:Fallback xmlns="">
      <p:transition advTm="1359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88FD2-1521-4B23-A203-AD34E4A4A44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359"/>
    </mc:Choice>
    <mc:Fallback xmlns="">
      <p:transition advTm="1359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FA82-D982-461D-86E8-C4C668B36CAC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359"/>
    </mc:Choice>
    <mc:Fallback xmlns="">
      <p:transition advTm="1359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B314-E8C2-4C26-9BD9-095EA325F4C1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359"/>
    </mc:Choice>
    <mc:Fallback xmlns="">
      <p:transition advTm="1359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4AD4D-5928-415F-8F16-3A2DBB16BA2E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359"/>
    </mc:Choice>
    <mc:Fallback xmlns="">
      <p:transition advTm="1359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/>
              <a:t>Klepnutím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36C8A-EB9B-43CA-BB66-A9C7B231B5DF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359"/>
    </mc:Choice>
    <mc:Fallback xmlns="">
      <p:transition advTm="1359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/>
              <a:t>Klepnutím lze upravit styly předlohy textu.</a:t>
            </a:r>
          </a:p>
          <a:p>
            <a:pPr lvl="1" eaLnBrk="1" latinLnBrk="0" hangingPunct="1"/>
            <a:r>
              <a:rPr kumimoji="0" lang="cs-CZ"/>
              <a:t>Druhá úroveň</a:t>
            </a:r>
          </a:p>
          <a:p>
            <a:pPr lvl="2" eaLnBrk="1" latinLnBrk="0" hangingPunct="1"/>
            <a:r>
              <a:rPr kumimoji="0" lang="cs-CZ"/>
              <a:t>Třetí úroveň</a:t>
            </a:r>
          </a:p>
          <a:p>
            <a:pPr lvl="3" eaLnBrk="1" latinLnBrk="0" hangingPunct="1"/>
            <a:r>
              <a:rPr kumimoji="0" lang="cs-CZ"/>
              <a:t>Čtvrtá úroveň</a:t>
            </a:r>
          </a:p>
          <a:p>
            <a:pPr lvl="4" eaLnBrk="1" latinLnBrk="0" hangingPunct="1"/>
            <a:r>
              <a:rPr kumimoji="0" lang="cs-CZ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16CC63-2817-489C-AF94-B3072D296583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dirty="0"/>
              <a:t>Klepnutím lze upravit styl předlohy nadpisů.</a:t>
            </a:r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 advTm="1359"/>
    </mc:Choice>
    <mc:Fallback xmlns="">
      <p:transition advTm="1359"/>
    </mc:Fallback>
  </mc:AlternateContent>
  <p:hf hdr="0" dt="0"/>
  <p:txStyles>
    <p:titleStyle>
      <a:lvl1pPr algn="r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Jak se přesazuje strom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Kateřina Hrnčířová, Naše zahrada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359"/>
    </mc:Choice>
    <mc:Fallback xmlns="">
      <p:transition advTm="1359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Shrnutí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5043494" cy="1557349"/>
          </a:xfrm>
        </p:spPr>
        <p:txBody>
          <a:bodyPr wrap="square">
            <a:spAutoFit/>
          </a:bodyPr>
          <a:lstStyle/>
          <a:p>
            <a:r>
              <a:rPr lang="cs-CZ" dirty="0"/>
              <a:t>Naplánujte přesazení</a:t>
            </a:r>
          </a:p>
          <a:p>
            <a:r>
              <a:rPr lang="cs-CZ" dirty="0"/>
              <a:t>Věnujte mu dostatek času</a:t>
            </a:r>
          </a:p>
          <a:p>
            <a:r>
              <a:rPr lang="cs-CZ" dirty="0"/>
              <a:t>Kochejte se výsledky své práce</a:t>
            </a:r>
          </a:p>
        </p:txBody>
      </p:sp>
      <p:pic>
        <p:nvPicPr>
          <p:cNvPr id="11" name="Zástupný symbol pro obsah 10" descr="Zahrada.gif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834062" y="3152775"/>
            <a:ext cx="1971675" cy="1619250"/>
          </a:xfrm>
        </p:spPr>
      </p:pic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785786" y="3786190"/>
            <a:ext cx="4572032" cy="1603104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6000" tIns="108000" rIns="216000" bIns="108000" rtlCol="0" anchor="t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000" b="1" dirty="0"/>
              <a:t>Společnost Naše zahrada Vás srdečně zve na další ze svých kurzů, který se bude konat příští víkend.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359"/>
    </mc:Choice>
    <mc:Fallback xmlns="">
      <p:transition advTm="1359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První kroky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Volte k přesazení správnou dobu</a:t>
            </a:r>
          </a:p>
          <a:p>
            <a:r>
              <a:rPr lang="cs-CZ" dirty="0"/>
              <a:t>Připravte půdu</a:t>
            </a:r>
          </a:p>
          <a:p>
            <a:r>
              <a:rPr lang="cs-CZ" dirty="0"/>
              <a:t>Ošetřete kořeny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359"/>
    </mc:Choice>
    <mc:Fallback xmlns="">
      <p:transition advTm="1359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Převoz stromu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Zacházejte s ním v rukavičkách</a:t>
            </a:r>
          </a:p>
          <a:p>
            <a:r>
              <a:rPr lang="cs-CZ" dirty="0"/>
              <a:t>Jeďte pomalu</a:t>
            </a:r>
          </a:p>
          <a:p>
            <a:r>
              <a:rPr lang="cs-CZ" dirty="0"/>
              <a:t>Buďte velmi opatrní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3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359"/>
    </mc:Choice>
    <mc:Fallback xmlns="">
      <p:transition advTm="1359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Přesazení</a:t>
            </a:r>
          </a:p>
        </p:txBody>
      </p:sp>
      <p:sp>
        <p:nvSpPr>
          <p:cNvPr id="3819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Umístění stromu</a:t>
            </a:r>
            <a:endParaRPr lang="en-US" dirty="0"/>
          </a:p>
          <a:p>
            <a:r>
              <a:rPr lang="cs-CZ" dirty="0"/>
              <a:t>Zabalení a příprava půdy</a:t>
            </a:r>
            <a:endParaRPr lang="en-US" dirty="0"/>
          </a:p>
          <a:p>
            <a:r>
              <a:rPr lang="cs-CZ" dirty="0"/>
              <a:t>Počáteční rozpis zalévání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359"/>
    </mc:Choice>
    <mc:Fallback xmlns="">
      <p:transition advTm="1359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Přesazení stromu</a:t>
            </a:r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359"/>
    </mc:Choice>
    <mc:Fallback xmlns="">
      <p:transition advTm="1359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cs-CZ" dirty="0"/>
              <a:t>Zdroje odborné pomoci</a:t>
            </a:r>
            <a:endParaRPr lang="en-US" dirty="0"/>
          </a:p>
        </p:txBody>
      </p:sp>
      <p:sp>
        <p:nvSpPr>
          <p:cNvPr id="38400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cs-CZ" dirty="0"/>
              <a:t>Pracovníci firmy Naše Zahrada, a.s.</a:t>
            </a:r>
            <a:endParaRPr lang="en-US" dirty="0"/>
          </a:p>
          <a:p>
            <a:pPr lvl="1"/>
            <a:r>
              <a:rPr lang="cs-CZ" dirty="0"/>
              <a:t>Telefonní číslo odborné pomoci</a:t>
            </a:r>
            <a:endParaRPr lang="en-US" dirty="0"/>
          </a:p>
          <a:p>
            <a:pPr lvl="1"/>
            <a:r>
              <a:rPr lang="cs-CZ" dirty="0"/>
              <a:t>Kde se můžete zastavit na radu</a:t>
            </a:r>
            <a:endParaRPr lang="en-US" dirty="0"/>
          </a:p>
          <a:p>
            <a:r>
              <a:rPr lang="cs-CZ" dirty="0"/>
              <a:t>Stránky na Internetu</a:t>
            </a:r>
            <a:endParaRPr lang="en-US" dirty="0"/>
          </a:p>
          <a:p>
            <a:pPr lvl="1"/>
            <a:r>
              <a:rPr lang="cs-CZ" dirty="0"/>
              <a:t>Vyhledejte si podle jména stromu, který chcete přesadit, možné zdroje informací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6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359"/>
    </mc:Choice>
    <mc:Fallback xmlns="">
      <p:transition advTm="1359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Využití odborné pomoci</a:t>
            </a:r>
          </a:p>
        </p:txBody>
      </p:sp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</p:nvPr>
        </p:nvGraphicFramePr>
        <p:xfrm>
          <a:off x="1285852" y="2143116"/>
          <a:ext cx="6838968" cy="330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94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94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590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Zdroj pomoci</a:t>
                      </a:r>
                    </a:p>
                  </a:txBody>
                  <a:tcPr marL="96520" marR="965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Využití</a:t>
                      </a:r>
                    </a:p>
                  </a:txBody>
                  <a:tcPr marL="96520" marR="965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90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Telefonická</a:t>
                      </a:r>
                    </a:p>
                  </a:txBody>
                  <a:tcPr marL="96520" marR="965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45</a:t>
                      </a:r>
                      <a:r>
                        <a:rPr lang="en-US" dirty="0"/>
                        <a:t>%</a:t>
                      </a:r>
                      <a:endParaRPr lang="cs-CZ" dirty="0"/>
                    </a:p>
                  </a:txBody>
                  <a:tcPr marL="96520" marR="9652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90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Osobní</a:t>
                      </a:r>
                    </a:p>
                  </a:txBody>
                  <a:tcPr marL="96520" marR="965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35</a:t>
                      </a:r>
                      <a:r>
                        <a:rPr lang="en-US" dirty="0"/>
                        <a:t>%</a:t>
                      </a:r>
                      <a:endParaRPr lang="cs-CZ" dirty="0"/>
                    </a:p>
                  </a:txBody>
                  <a:tcPr marL="96520" marR="9652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590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Internet</a:t>
                      </a:r>
                      <a:endParaRPr lang="cs-CZ" dirty="0"/>
                    </a:p>
                  </a:txBody>
                  <a:tcPr marL="96520" marR="965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20%</a:t>
                      </a:r>
                      <a:endParaRPr lang="cs-CZ" dirty="0"/>
                    </a:p>
                  </a:txBody>
                  <a:tcPr marL="96520" marR="9652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359"/>
    </mc:Choice>
    <mc:Fallback xmlns="">
      <p:transition advTm="1359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Využití odborné pomoci - graf</a:t>
            </a:r>
          </a:p>
        </p:txBody>
      </p:sp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8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359"/>
    </mc:Choice>
    <mc:Fallback xmlns="">
      <p:transition advTm="1359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Péče o přesazený strom</a:t>
            </a:r>
          </a:p>
        </p:txBody>
      </p:sp>
      <p:sp>
        <p:nvSpPr>
          <p:cNvPr id="38297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81200"/>
            <a:ext cx="7543800" cy="3276600"/>
          </a:xfrm>
          <a:noFill/>
          <a:ln/>
        </p:spPr>
        <p:txBody>
          <a:bodyPr lIns="92075" tIns="46038" rIns="92075" bIns="46038"/>
          <a:lstStyle/>
          <a:p>
            <a:r>
              <a:rPr lang="cs-CZ" dirty="0"/>
              <a:t>První dva týdny</a:t>
            </a:r>
            <a:endParaRPr lang="en-US" dirty="0"/>
          </a:p>
          <a:p>
            <a:r>
              <a:rPr lang="cs-CZ" dirty="0"/>
              <a:t>Prvních šest měsíců</a:t>
            </a:r>
            <a:endParaRPr lang="en-US" dirty="0"/>
          </a:p>
          <a:p>
            <a:r>
              <a:rPr lang="cs-CZ" dirty="0"/>
              <a:t>Po šesti měsících a dále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9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359"/>
    </mc:Choice>
    <mc:Fallback xmlns="">
      <p:transition advTm="1359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200</TotalTime>
  <Words>204</Words>
  <Application>Microsoft Office PowerPoint</Application>
  <PresentationFormat>Předvádění na obrazovce (4:3)</PresentationFormat>
  <Paragraphs>64</Paragraphs>
  <Slides>10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Calibri</vt:lpstr>
      <vt:lpstr>Franklin Gothic Book</vt:lpstr>
      <vt:lpstr>Franklin Gothic Medium</vt:lpstr>
      <vt:lpstr>Wingdings 2</vt:lpstr>
      <vt:lpstr>Cesta</vt:lpstr>
      <vt:lpstr>Jak se přesazuje strom</vt:lpstr>
      <vt:lpstr>První kroky</vt:lpstr>
      <vt:lpstr>Převoz stromu</vt:lpstr>
      <vt:lpstr>Přesazení</vt:lpstr>
      <vt:lpstr>Přesazení stromu</vt:lpstr>
      <vt:lpstr>Zdroje odborné pomoci</vt:lpstr>
      <vt:lpstr>Využití odborné pomoci</vt:lpstr>
      <vt:lpstr>Využití odborné pomoci - graf</vt:lpstr>
      <vt:lpstr>Péče o přesazený strom</vt:lpstr>
      <vt:lpstr>Shrnutí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se přesazuje strom</dc:title>
  <dc:creator>Ing. Kateřina Slaninová2</dc:creator>
  <cp:lastModifiedBy>Kateřina Slaninová</cp:lastModifiedBy>
  <cp:revision>27</cp:revision>
  <dcterms:created xsi:type="dcterms:W3CDTF">2008-10-30T19:09:57Z</dcterms:created>
  <dcterms:modified xsi:type="dcterms:W3CDTF">2022-09-15T20:32:09Z</dcterms:modified>
</cp:coreProperties>
</file>