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545" r:id="rId5"/>
    <p:sldId id="547" r:id="rId6"/>
    <p:sldId id="546" r:id="rId7"/>
    <p:sldId id="259" r:id="rId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81" autoAdjust="0"/>
    <p:restoredTop sz="95652" autoAdjust="0"/>
  </p:normalViewPr>
  <p:slideViewPr>
    <p:cSldViewPr snapToGrid="0">
      <p:cViewPr varScale="1">
        <p:scale>
          <a:sx n="43" d="100"/>
          <a:sy n="43" d="100"/>
        </p:scale>
        <p:origin x="78" y="112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3B58F-3B83-4300-A90E-F886E227A208}" type="datetimeFigureOut">
              <a:rPr lang="cs-CZ" smtClean="0"/>
              <a:t>14.09.2022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48F53F-C3A9-4AFE-937B-ADB56EB0811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1662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Naplánujte celou akci a vymezte si na ni dost času, abyste ji nemuseli dělat ve spěchu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48F53F-C3A9-4AFE-937B-ADB56EB08113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1652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4013D9C-7A97-43E5-AF2E-59EECEB423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0AD8BAAD-58F4-4D30-B1BA-CB7A7E5C79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95E2F04-502D-4BC8-940A-738C0EF55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2879B-20BE-4F52-9D54-AA9AE0759B60}" type="datetime1">
              <a:rPr lang="cs-CZ" smtClean="0"/>
              <a:t>14.09.2022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5F2E21C-7A45-4773-B022-1482CDC70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DC9FF09-AC68-4641-8819-B0FE41495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ABF0-C142-4D27-8657-FFC75AF491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6362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0225D0-4F9B-4B93-AFEA-C5C9EE80E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EF13CBCD-BD91-4BE5-B46A-E2E7C8DA39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FA658A3-5D25-4E54-A2C7-2279308BB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BC53-C1D0-4763-8F10-30F100455A07}" type="datetime1">
              <a:rPr lang="cs-CZ" smtClean="0"/>
              <a:t>14.09.2022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33F8A22-E739-4CBD-8F79-B70AA5A44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CA2CE89-8E1D-49CA-83C2-DC87FC188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ABF0-C142-4D27-8657-FFC75AF491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5006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EA7E2F38-8335-4EA9-91DC-F021576460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7DC1CB12-E190-42A3-8F8E-9607A60950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CEB58E0-A63C-4468-A9AA-EFC630AAF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14B80-7C86-455E-89A3-3C71BBC2700D}" type="datetime1">
              <a:rPr lang="cs-CZ" smtClean="0"/>
              <a:t>14.09.2022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7F04F56-C2A2-4BD7-8E26-C75D4A8EC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0BD1588-1F3C-410F-BC61-B8DD409A7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ABF0-C142-4D27-8657-FFC75AF491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5909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1F39543-5269-4E8C-9831-A30476BD3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20E58C2-3FD5-40F8-89AE-775F63E5E4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818E38B-9134-4707-9A30-194B6E995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826AE-3AFB-4DD7-9831-963B0999944C}" type="datetime1">
              <a:rPr lang="cs-CZ" smtClean="0"/>
              <a:t>14.09.2022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39ACABE-EB1E-4678-88A1-9CFFCC92E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1F12213-FFBD-4B4F-8C6C-4091B11D4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ABF0-C142-4D27-8657-FFC75AF491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1499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C34E409-EC81-473B-B976-E48BE840B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5E7375DC-1316-48AC-8FFC-CBEC68917A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0CB2D67-31E5-46A0-8107-0C253981B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B0195-D1EE-4EC0-8447-0798D28F8D74}" type="datetime1">
              <a:rPr lang="cs-CZ" smtClean="0"/>
              <a:t>14.09.2022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2EFCAD0-E158-4C87-8079-D2A54622E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A11A277-F5F6-4FC2-A861-C0A5767C3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ABF0-C142-4D27-8657-FFC75AF491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7085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9CCE9FB-D8E8-4CAB-930E-A5CB4C39F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A430713-8FF6-4835-902C-C3B1C07A17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90AAC99A-ECE5-4A9F-92EA-AD114176DD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11E83225-8557-409C-A06C-4C63573B7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06420-86BD-49AE-B133-D441DAF0336D}" type="datetime1">
              <a:rPr lang="cs-CZ" smtClean="0"/>
              <a:t>14.09.2022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C63F40A-5127-4C09-B354-CD63A8934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0D333D9-FC6F-4E97-8532-461FCEF0B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ABF0-C142-4D27-8657-FFC75AF491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6810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9C75F9A-64CB-46AD-815D-8BA48C9B0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DCAD2AE4-110D-4059-AD4E-66D7898D49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7FEB57AE-56A0-4C1E-96F3-4EB4FE95BA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E7FE3CE1-6C7A-4177-9B88-4A5AAC8F14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>
            <a:extLst>
              <a:ext uri="{FF2B5EF4-FFF2-40B4-BE49-F238E27FC236}">
                <a16:creationId xmlns:a16="http://schemas.microsoft.com/office/drawing/2014/main" id="{0ED85C21-DA39-43C4-85A8-DFC69C480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C932DF65-4D01-43B4-843D-BF8EF4133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EA6C5-2AEE-4502-837E-CC49582B6BEF}" type="datetime1">
              <a:rPr lang="cs-CZ" smtClean="0"/>
              <a:t>14.09.2022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EA2013CF-E71F-4F92-9401-9DE263677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72D557F9-5628-4895-809C-0AF2AB2BB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ABF0-C142-4D27-8657-FFC75AF491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9910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DAA974-2786-4461-BC86-6B8B3EE04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23F4E33D-1BE4-4B25-9D54-0887B3250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5D2EC-1F8A-4C59-B64E-812D3B0BF90A}" type="datetime1">
              <a:rPr lang="cs-CZ" smtClean="0"/>
              <a:t>14.09.2022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905D1188-362F-44AF-BF53-E48B1F25A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FF08BF5-3FE1-422A-B8D6-E8A553EC5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ABF0-C142-4D27-8657-FFC75AF491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5280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2D064916-4EE5-4BDD-B106-FEA79C6C3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2A743-5B6A-45A6-A9E6-FAC2BB607F0D}" type="datetime1">
              <a:rPr lang="cs-CZ" smtClean="0"/>
              <a:t>14.09.2022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87848703-23DB-49F2-8E2D-DD5CEE534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1938BE5-B3FD-4E08-91F0-DDD43881C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ABF0-C142-4D27-8657-FFC75AF491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4994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A5C4ED6-AB85-46A6-BD64-B66A9A3B8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5673BCE-4BB4-4E1F-A49D-24545624E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D488B411-0F7D-4182-BE3B-089DF8181B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0EEA0900-050E-424D-9EFF-509F157BA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F5218-5C69-46D1-A218-148C0D3F6587}" type="datetime1">
              <a:rPr lang="cs-CZ" smtClean="0"/>
              <a:t>14.09.2022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58B4BE96-FC62-42D8-A9F5-8FAE4D1E5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EFF3F86-5D17-4D4C-9E1E-D762A6DFF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ABF0-C142-4D27-8657-FFC75AF491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7687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5DCBCF7-6D32-430B-B099-B10F95A4E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067B697E-2676-4D62-8ABA-C1B0E7E973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C509C8A8-BE82-469F-8DF6-DCF7586704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44870F6-15CD-43A2-9F59-E5FAFB704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2FD5C-1E81-4B3A-AEED-DE2934794334}" type="datetime1">
              <a:rPr lang="cs-CZ" smtClean="0"/>
              <a:t>14.09.2022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2CC7C860-215C-4672-8C8D-0D7AE7F30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1FA48A52-45D9-46D3-B1D8-8DCDB7397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ABF0-C142-4D27-8657-FFC75AF491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4638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F9AC45EC-FB31-4BCA-94D1-A247E6E67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4CD8DADD-2668-464F-AF72-B826F8DAD7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D11BE10-9D1D-4778-8883-77DCC1C682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7AEFD-FB8C-4FDD-9852-CC86EADFEF85}" type="datetime1">
              <a:rPr lang="cs-CZ" smtClean="0"/>
              <a:t>14.09.2022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DC6F8A2-2902-4F5A-844B-50C4C3148F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Naše zahrada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B9BABDB-5991-4AD2-BC57-EF02CF55D1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0ABF0-C142-4D27-8657-FFC75AF491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5479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5B5B20E-20ED-40BB-8E63-2A854E9375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Jak se přesazuje strom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1CB1884-E17E-4A01-9241-C2FBAA7983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Kateřina Hrnčířová, Naše zahrada</a:t>
            </a:r>
          </a:p>
        </p:txBody>
      </p:sp>
    </p:spTree>
    <p:extLst>
      <p:ext uri="{BB962C8B-B14F-4D97-AF65-F5344CB8AC3E}">
        <p14:creationId xmlns:p14="http://schemas.microsoft.com/office/powerpoint/2010/main" val="2352877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52F51D-556D-4E32-8EB0-E853C3144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První kroky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6D4AFED-1F34-423B-AF5A-DCCA0874B5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Volte k přesazení správnou dobu</a:t>
            </a:r>
          </a:p>
          <a:p>
            <a:r>
              <a:rPr lang="cs-CZ" dirty="0"/>
              <a:t>Připravte půdu</a:t>
            </a:r>
          </a:p>
          <a:p>
            <a:r>
              <a:rPr lang="cs-CZ" dirty="0"/>
              <a:t>Ošetřete kořeny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32A53B6-FC90-422C-9FAF-6640DC19D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91AEEAE-15DA-43D7-A520-A7B5D43AE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ABF0-C142-4D27-8657-FFC75AF4917A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111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F71463-D5A5-4CF1-B123-B182E7C0D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Převoz stromu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559BF5F-88E6-4F53-8528-658F9A6FBC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Zacházejte</a:t>
            </a:r>
            <a:r>
              <a:rPr lang="cs-CZ" baseline="0" dirty="0"/>
              <a:t> s ním v rukavičkách</a:t>
            </a:r>
          </a:p>
          <a:p>
            <a:r>
              <a:rPr lang="cs-CZ" baseline="0" dirty="0"/>
              <a:t>Jeďte pomalu</a:t>
            </a:r>
          </a:p>
          <a:p>
            <a:r>
              <a:rPr lang="cs-CZ" baseline="0" dirty="0"/>
              <a:t>Buďte velmi opatrní</a:t>
            </a:r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0066D6FA-AFD8-4888-AEC3-D4C28302D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48BFE3CC-E2EB-4077-8139-3AA34D1B4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ABF0-C142-4D27-8657-FFC75AF4917A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9920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>
            <a:extLst>
              <a:ext uri="{FF2B5EF4-FFF2-40B4-BE49-F238E27FC236}">
                <a16:creationId xmlns:a16="http://schemas.microsoft.com/office/drawing/2014/main" id="{407E31F4-DF20-4A79-A256-932E061359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52600" y="990600"/>
            <a:ext cx="7467600" cy="762000"/>
          </a:xfrm>
        </p:spPr>
        <p:txBody>
          <a:bodyPr/>
          <a:lstStyle/>
          <a:p>
            <a:r>
              <a:rPr lang="cs-CZ" altLang="cs-CZ" dirty="0"/>
              <a:t>Přesazení</a:t>
            </a:r>
            <a:endParaRPr lang="en-US" altLang="cs-CZ" dirty="0"/>
          </a:p>
        </p:txBody>
      </p:sp>
      <p:sp>
        <p:nvSpPr>
          <p:cNvPr id="381955" name="Rectangle 3">
            <a:extLst>
              <a:ext uri="{FF2B5EF4-FFF2-40B4-BE49-F238E27FC236}">
                <a16:creationId xmlns:a16="http://schemas.microsoft.com/office/drawing/2014/main" id="{1D4B5F0F-54D9-443D-96E2-6B41099C5B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altLang="cs-CZ" dirty="0"/>
              <a:t>Umístění stromu</a:t>
            </a:r>
            <a:endParaRPr lang="en-US" altLang="cs-CZ" dirty="0"/>
          </a:p>
          <a:p>
            <a:r>
              <a:rPr lang="cs-CZ" altLang="cs-CZ" dirty="0"/>
              <a:t>Zabalení a příprava půdy</a:t>
            </a:r>
            <a:endParaRPr lang="en-US" altLang="cs-CZ" dirty="0"/>
          </a:p>
          <a:p>
            <a:r>
              <a:rPr lang="cs-CZ" altLang="cs-CZ" dirty="0"/>
              <a:t>Počáteční rozpis zalévání</a:t>
            </a:r>
            <a:endParaRPr lang="en-US" altLang="cs-CZ" dirty="0"/>
          </a:p>
        </p:txBody>
      </p:sp>
      <p:sp>
        <p:nvSpPr>
          <p:cNvPr id="2" name="Zástupný symbol pro zápatí 1">
            <a:extLst>
              <a:ext uri="{FF2B5EF4-FFF2-40B4-BE49-F238E27FC236}">
                <a16:creationId xmlns:a16="http://schemas.microsoft.com/office/drawing/2014/main" id="{E8AAFAA7-3520-414E-8129-64C4C76BD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79FC5C93-34E1-4A69-BED9-A089E4DCE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ABF0-C142-4D27-8657-FFC75AF4917A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9494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>
            <a:extLst>
              <a:ext uri="{FF2B5EF4-FFF2-40B4-BE49-F238E27FC236}">
                <a16:creationId xmlns:a16="http://schemas.microsoft.com/office/drawing/2014/main" id="{8B4FD254-761D-43C7-A691-55290B3319FC}"/>
              </a:ext>
            </a:extLst>
          </p:cNvPr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 vert="horz" lIns="92075" tIns="46038" rIns="92075" bIns="46038" rtlCol="0" anchor="ctr">
            <a:normAutofit/>
          </a:bodyPr>
          <a:lstStyle/>
          <a:p>
            <a:r>
              <a:rPr lang="cs-CZ" altLang="cs-CZ" dirty="0"/>
              <a:t>Zdroje odborné pomoci</a:t>
            </a:r>
            <a:endParaRPr lang="en-US" altLang="cs-CZ" dirty="0"/>
          </a:p>
        </p:txBody>
      </p:sp>
      <p:sp>
        <p:nvSpPr>
          <p:cNvPr id="384003" name="Rectangle 3">
            <a:extLst>
              <a:ext uri="{FF2B5EF4-FFF2-40B4-BE49-F238E27FC236}">
                <a16:creationId xmlns:a16="http://schemas.microsoft.com/office/drawing/2014/main" id="{5E99C10D-2721-4C76-842B-AB87A903237C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 vert="horz" lIns="92075" tIns="46038" rIns="92075" bIns="46038" rtlCol="0">
            <a:normAutofit/>
          </a:bodyPr>
          <a:lstStyle/>
          <a:p>
            <a:r>
              <a:rPr lang="cs-CZ" altLang="cs-CZ" dirty="0"/>
              <a:t>Pracovníci firmy Naše Zahrada, a.s.</a:t>
            </a:r>
            <a:endParaRPr lang="en-US" altLang="cs-CZ" dirty="0"/>
          </a:p>
          <a:p>
            <a:pPr lvl="1"/>
            <a:r>
              <a:rPr lang="cs-CZ" altLang="cs-CZ" dirty="0"/>
              <a:t>Telefonní číslo odborné pomoci</a:t>
            </a:r>
            <a:endParaRPr lang="en-US" altLang="cs-CZ" dirty="0"/>
          </a:p>
          <a:p>
            <a:pPr lvl="1"/>
            <a:r>
              <a:rPr lang="cs-CZ" altLang="cs-CZ" dirty="0"/>
              <a:t>Kde se můžete zastavit na radu</a:t>
            </a:r>
            <a:endParaRPr lang="en-US" altLang="cs-CZ" dirty="0"/>
          </a:p>
          <a:p>
            <a:r>
              <a:rPr lang="cs-CZ" altLang="cs-CZ" dirty="0"/>
              <a:t>Stránky na Internetu</a:t>
            </a:r>
            <a:endParaRPr lang="en-US" altLang="cs-CZ" dirty="0"/>
          </a:p>
          <a:p>
            <a:pPr lvl="1"/>
            <a:r>
              <a:rPr lang="cs-CZ" altLang="cs-CZ" dirty="0"/>
              <a:t>Vyhledejte si podle jména stromu, který chcete přesadit, možné zdroje informací</a:t>
            </a:r>
            <a:endParaRPr lang="en-US" altLang="cs-CZ" dirty="0"/>
          </a:p>
        </p:txBody>
      </p:sp>
      <p:sp>
        <p:nvSpPr>
          <p:cNvPr id="2" name="Zástupný symbol pro zápatí 1">
            <a:extLst>
              <a:ext uri="{FF2B5EF4-FFF2-40B4-BE49-F238E27FC236}">
                <a16:creationId xmlns:a16="http://schemas.microsoft.com/office/drawing/2014/main" id="{75B6EB7B-8AE3-44EE-B49D-10B37FCC5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18BA41A0-D1F9-4D0F-A594-442E79DD8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ABF0-C142-4D27-8657-FFC75AF4917A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4226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>
            <a:extLst>
              <a:ext uri="{FF2B5EF4-FFF2-40B4-BE49-F238E27FC236}">
                <a16:creationId xmlns:a16="http://schemas.microsoft.com/office/drawing/2014/main" id="{33CD75C9-88CD-4769-AB43-4AB76E291771}"/>
              </a:ext>
            </a:extLst>
          </p:cNvPr>
          <p:cNvSpPr>
            <a:spLocks noChangeArrowheads="1"/>
          </p:cNvSpPr>
          <p:nvPr>
            <p:ph type="title"/>
          </p:nvPr>
        </p:nvSpPr>
        <p:spPr>
          <a:xfrm>
            <a:off x="1752600" y="320676"/>
            <a:ext cx="7848600" cy="1431925"/>
          </a:xfrm>
          <a:noFill/>
          <a:ln/>
        </p:spPr>
        <p:txBody>
          <a:bodyPr vert="horz" lIns="92075" tIns="46038" rIns="92075" bIns="46038" rtlCol="0" anchor="ctr">
            <a:normAutofit/>
          </a:bodyPr>
          <a:lstStyle/>
          <a:p>
            <a:r>
              <a:rPr lang="cs-CZ" altLang="cs-CZ" dirty="0"/>
              <a:t>Péče o přesazený strom</a:t>
            </a:r>
            <a:endParaRPr lang="en-US" altLang="cs-CZ" dirty="0"/>
          </a:p>
        </p:txBody>
      </p:sp>
      <p:sp>
        <p:nvSpPr>
          <p:cNvPr id="382979" name="Rectangle 3">
            <a:extLst>
              <a:ext uri="{FF2B5EF4-FFF2-40B4-BE49-F238E27FC236}">
                <a16:creationId xmlns:a16="http://schemas.microsoft.com/office/drawing/2014/main" id="{E0D459ED-BCED-4D34-B9A4-AF35E6D78167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1752600" y="1981200"/>
            <a:ext cx="7543800" cy="3276600"/>
          </a:xfrm>
          <a:noFill/>
          <a:ln/>
        </p:spPr>
        <p:txBody>
          <a:bodyPr vert="horz" lIns="92075" tIns="46038" rIns="92075" bIns="46038" rtlCol="0">
            <a:normAutofit/>
          </a:bodyPr>
          <a:lstStyle/>
          <a:p>
            <a:r>
              <a:rPr lang="cs-CZ" altLang="cs-CZ" dirty="0"/>
              <a:t>První dva týdny</a:t>
            </a:r>
            <a:endParaRPr lang="en-US" altLang="cs-CZ" dirty="0"/>
          </a:p>
          <a:p>
            <a:r>
              <a:rPr lang="cs-CZ" altLang="cs-CZ" dirty="0"/>
              <a:t>Prvních šest měsíců</a:t>
            </a:r>
            <a:endParaRPr lang="en-US" altLang="cs-CZ" dirty="0"/>
          </a:p>
          <a:p>
            <a:r>
              <a:rPr lang="cs-CZ" altLang="cs-CZ" dirty="0"/>
              <a:t>Po šesti měsících a dále</a:t>
            </a:r>
            <a:endParaRPr lang="en-US" altLang="cs-CZ" dirty="0"/>
          </a:p>
        </p:txBody>
      </p:sp>
      <p:sp>
        <p:nvSpPr>
          <p:cNvPr id="2" name="Zástupný symbol pro zápatí 1">
            <a:extLst>
              <a:ext uri="{FF2B5EF4-FFF2-40B4-BE49-F238E27FC236}">
                <a16:creationId xmlns:a16="http://schemas.microsoft.com/office/drawing/2014/main" id="{E311FD91-B5E2-49C6-BCB3-815A7D344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0EAACF71-95F6-48F9-A856-734F8A3D8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ABF0-C142-4D27-8657-FFC75AF4917A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6939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41C20F2-C4DF-4A04-BD52-62A36A85A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Shrnutí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A9C3F98-69B7-4A14-AD74-CEC56BAD64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1512209"/>
          </a:xfrm>
        </p:spPr>
        <p:txBody>
          <a:bodyPr>
            <a:spAutoFit/>
          </a:bodyPr>
          <a:lstStyle/>
          <a:p>
            <a:r>
              <a:rPr lang="cs-CZ" dirty="0"/>
              <a:t>Naplánujte</a:t>
            </a:r>
            <a:r>
              <a:rPr lang="cs-CZ" baseline="0" dirty="0"/>
              <a:t> přesazení</a:t>
            </a:r>
          </a:p>
          <a:p>
            <a:r>
              <a:rPr lang="cs-CZ" baseline="0" dirty="0"/>
              <a:t>Věnujte mu dostatek času</a:t>
            </a:r>
          </a:p>
          <a:p>
            <a:r>
              <a:rPr lang="cs-CZ" baseline="0" dirty="0"/>
              <a:t>Kochejte se výsledky své práce</a:t>
            </a:r>
            <a:endParaRPr lang="cs-CZ" dirty="0"/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E9E3328-F9CD-4223-900B-8C4AB15CB3A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4F43ECD5-B0AA-42F9-8E30-B1B7252C157D}"/>
              </a:ext>
            </a:extLst>
          </p:cNvPr>
          <p:cNvSpPr txBox="1"/>
          <p:nvPr/>
        </p:nvSpPr>
        <p:spPr>
          <a:xfrm>
            <a:off x="838200" y="4125951"/>
            <a:ext cx="43582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Společnost Naše zahrada Vás srdečně zve na další ze svých kurzů, který se bude konat </a:t>
            </a:r>
            <a:r>
              <a:rPr lang="cs-CZ"/>
              <a:t>příští víkend.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7AA1DA5-E171-4A2A-9028-3249E913B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Naše zahrada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822F3D4-1470-4BDB-9374-ABEE011DD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ABF0-C142-4D27-8657-FFC75AF4917A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774874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163</Words>
  <Application>Microsoft Office PowerPoint</Application>
  <PresentationFormat>Širokoúhlá obrazovka</PresentationFormat>
  <Paragraphs>43</Paragraphs>
  <Slides>7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Motiv Office</vt:lpstr>
      <vt:lpstr>Jak se přesazuje strom</vt:lpstr>
      <vt:lpstr>První kroky</vt:lpstr>
      <vt:lpstr>Převoz stromu</vt:lpstr>
      <vt:lpstr>Přesazení</vt:lpstr>
      <vt:lpstr>Zdroje odborné pomoci</vt:lpstr>
      <vt:lpstr>Péče o přesazený strom</vt:lpstr>
      <vt:lpstr>Shrnutí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se přesazuje strom</dc:title>
  <dc:creator>Kateřina Slaninová</dc:creator>
  <cp:lastModifiedBy>Kateřina Slaninová</cp:lastModifiedBy>
  <cp:revision>3</cp:revision>
  <dcterms:created xsi:type="dcterms:W3CDTF">2022-09-14T20:43:23Z</dcterms:created>
  <dcterms:modified xsi:type="dcterms:W3CDTF">2022-09-14T21:01:55Z</dcterms:modified>
</cp:coreProperties>
</file>