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87" r:id="rId3"/>
    <p:sldId id="335" r:id="rId4"/>
    <p:sldId id="339" r:id="rId5"/>
    <p:sldId id="345" r:id="rId6"/>
    <p:sldId id="340" r:id="rId7"/>
    <p:sldId id="341" r:id="rId8"/>
    <p:sldId id="350" r:id="rId9"/>
    <p:sldId id="342" r:id="rId10"/>
    <p:sldId id="336" r:id="rId11"/>
    <p:sldId id="337" r:id="rId12"/>
    <p:sldId id="347" r:id="rId13"/>
    <p:sldId id="348" r:id="rId14"/>
    <p:sldId id="349" r:id="rId15"/>
    <p:sldId id="338" r:id="rId16"/>
    <p:sldId id="343" r:id="rId17"/>
    <p:sldId id="346" r:id="rId18"/>
    <p:sldId id="266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83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824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607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924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997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886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295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03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28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1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3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360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135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12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hledat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nejen v textu, ale i v obrázcích, videích, mapách atp.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tomu, abychom získali přístup k veřejným či neveřejným informačním zdrojům, nám slouží nejrůznější vyhledávací nástroje. Mezi vyhledávací nástroje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předmětové katalogy,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vyhledávací stroje,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metavyhledávače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knihovny.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dokumentů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dokumentu zahrnuje podle Vaňka (2013) dvě úrovně: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neboli jmenný popis, který obsahuje formální údaje, např. jméno autora, rok vydání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nakladatele,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se rozumí daná problematika (téma), o kterém daný dokument pojednává.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lze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následujícími způsoby: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souvislým textem v přirozeném jazyce (anotace a referát apod.);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výrazů přirozeného jazyka, případně čísel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alfanumerických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řetězců (věcný selekční jazyk),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charakteristika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slouží k stručnému vystižení obsahu díla pomocí přirozeného jazyka. Patří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 má vysvětlující nebo doporučující ráz, její délka je zpravidla do 500 znaků. Uvádí se v sekundárních dokumentech, může být součástí primárního dokumentu.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stručná charakteristika dokumentu z hlediska obsahu, určení, formy a jiných rysů.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Referát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maximální délka 2500 znaků, obvyklá délka je cca 1000 znaků. Referát neuvádí pouze téma dokumentu, ale i základní informace o jeho obsahu. V případě referátu se používá následující osnova: téma, předmět, charakter a cíl práce; použité metody;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závěry; oblast využití.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charakteristika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podle Vaňka (2013) teorie, činnosti a techniky identifikující a popisující dokumenty.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sekundární zdroj informací obsahující uspořádané bibliografické popisy informačních objektů (dokumentů nebo jejich částí), popis dokumentů (nebo jejich částí) prostřednictvím bibliografických informací.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druh sekundární informace reprezentující dokument nebo jeho část.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popisu dokumentu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jednotkou je bibliografický údaj.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charakteristika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1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 je záznam obsahující bibliografický popis. Obsahuje údaje nutné pro zastupování primárního dokumentu. Je výsledkem analýzy dokumentu, která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zabývá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formálními znaky dokumentu, tak i jeho obsahem.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bibliografického záznamu: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soupisné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(autor, název dokumentu),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vyčleněné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(datum schválení, obhajoby nebo účinnosti),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(signatura),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(další údaje o autorech, nakladatelství, rozsah, ISBN, ISSN),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(anotace, referát),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(přírůstkové číslo).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charakteristika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citace se obecně označuje uvedení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kratší části jiného textu či výroku, obvykle doslovné.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Doslovný přepis je označován jako přímá citace, přepis převzaté myšlenky vlastními slovy se označuje jako nepřímá citace.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různé citační normy a navíc i v rámci jedné citační normy je potřeba dodržovat formální pravidla pro citování různých druhů dokumentů.</a:t>
            </a: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Ukázky citačních norem: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citační norma ČSN ISO 690:2011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Chicago style,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Vancouver style,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 je definována jako soupis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literatury k vybranému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Soupis literatury se provádí zejména za účelem následného vypracování referátu, prezentace, přednášku, seminární práce, odborného článku nebo kvalifikační vysokoškolské práce.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nezbytné prohledat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informační zdroje (katalogy knihoven, odborné elektronické databáze, webové stránky univerzit, vědeckých společností/firem apod.).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rešerše dojde k utřídění základních poznatků a východisek k danému tématu.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Doporučený postup pro správné zpracování rešerše je následující: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Výběr odborných termínů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Formulace rešeršního dotazu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Výběr informačního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Vyhledávání v katalozích a databázích.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Posouzení získaných výsledků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se s informačními zdroji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Umět vyhledávat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Využívat popis a charakteristiku dokumentů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Umět pracovat s citacemi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rešeršemi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nejvýznamnější zdroje informací náleží především: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střediska a centra,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databázová centra,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instituce,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informační zdroje.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3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Databázová centra jsou instituce (mnohdy ve virtuální podobě), které umožňují přístup k informačním fondům. Jejich cílem je nabízet, produkovat a zprostředkovávat přístup k odborným a obchodním databázím.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model je založen na principu, že nakupují od producentů informační báze dat formou licencí na jejich on-line vystavování, vyhledávání a poskytování jejich obsahu ve formě jednotlivých údajů, bibliografických, faktografických informací, anotací, abstraktů či plných textů.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je poskytován v současnosti nejčastěji prostřednictvím internetu a bývá velmi často zpoplatněn ve formě různých licenčních přístupů do systému.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a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8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bází dat: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faktografické báze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fulltextové (plnotextové)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katalogů, rejstříků, adresářů.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a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 jako vhodně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uspořádaný seznam, výčet či soupis navzájem různých entit stejného významu, povahy, charakteru, účelu apod.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 je na Internetu seznam odkazů na webové stránky, které jsou setříděny do stromu kategorií a podkategorií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také online katalogy pro vyhledání různých dokumentů (knihy, časopisy,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například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„Online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 Národní knihovny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ČR“ a podobné katalogy mají i další knihovny.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5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obecně definován jako vzdělávací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využívá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k tvorbě kurzů, k distribuci studijního obsahu, komunikaci mezi studenty a pedagogy a k řízení studia.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výhod využití </a:t>
            </a:r>
            <a:r>
              <a:rPr lang="cs-CZ" altLang="cs-CZ" sz="1800" b="1" u="sng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elearningu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efektivnost výuky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personalizace a individuální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uživateli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provoz jsou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snadná administrace a rychlá aktualizace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zapamatovatelná forma informací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testování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pro všechny studenty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E-</a:t>
            </a:r>
            <a:r>
              <a:rPr lang="cs-CZ" b="1" dirty="0" err="1"/>
              <a:t>learning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2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Školství: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Distanční vzdělávání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Adaptace nových studentů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studia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Ověřování znalostí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Zadávání úkolů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práce se softwarem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školení a kurzy pro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zaměstnance: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Zákonná a profesní školení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certifikace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školení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E-</a:t>
            </a:r>
            <a:r>
              <a:rPr lang="cs-CZ" b="1" dirty="0" err="1"/>
              <a:t>learning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5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vědeckým informacím (open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OA) představuje model vědecké komunikace, který zajišťuje trvalé, okamžité, svobodné a bezplatné online zpřístupnění plných textů publikovaných vědeckých výsledků (nejčastěji článků) bez omezení pro kohokoli.</a:t>
            </a: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otevřeného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přístupu: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zrychlení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výměny vědeckých informací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dostupnosti vědeckých informací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viditelnosti vědeckých informací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čtenářské základny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dopadu</a:t>
            </a:r>
          </a:p>
          <a:p>
            <a:pPr marL="0" indent="0" algn="just">
              <a:buNone/>
            </a:pPr>
            <a:endParaRPr lang="cs-CZ" altLang="cs-CZ" sz="1800" b="1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http://openaccess.cz/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Open Access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1120</Words>
  <Application>Microsoft Office PowerPoint</Application>
  <PresentationFormat>Předvádění na obrazovce (16:9)</PresentationFormat>
  <Paragraphs>189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Informační zdroje</vt:lpstr>
      <vt:lpstr>Databáze a databázová centra</vt:lpstr>
      <vt:lpstr>Databáze a databázová centra</vt:lpstr>
      <vt:lpstr>Katalogy</vt:lpstr>
      <vt:lpstr>E-learning</vt:lpstr>
      <vt:lpstr>E-learning</vt:lpstr>
      <vt:lpstr>Open Access </vt:lpstr>
      <vt:lpstr>Vyhledávání dokumentů</vt:lpstr>
      <vt:lpstr>Popis a charakteristika obsahu dokumentů</vt:lpstr>
      <vt:lpstr>Popis a charakteristika obsahu dokumentů</vt:lpstr>
      <vt:lpstr>Popis a charakteristika obsahu dokumentů</vt:lpstr>
      <vt:lpstr>Popis a charakteristika obsahu dokumentů</vt:lpstr>
      <vt:lpstr>Citace</vt:lpstr>
      <vt:lpstr>Rešerše</vt:lpstr>
      <vt:lpstr>Rešerše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192</cp:revision>
  <dcterms:created xsi:type="dcterms:W3CDTF">2016-07-06T15:42:34Z</dcterms:created>
  <dcterms:modified xsi:type="dcterms:W3CDTF">2020-01-29T10:07:50Z</dcterms:modified>
</cp:coreProperties>
</file>