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57" r:id="rId4"/>
    <p:sldId id="258" r:id="rId5"/>
    <p:sldId id="267" r:id="rId6"/>
    <p:sldId id="268" r:id="rId7"/>
    <p:sldId id="269" r:id="rId8"/>
    <p:sldId id="264" r:id="rId9"/>
    <p:sldId id="262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0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78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783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853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g1YMurUAnJMl2SIjSWBkkixZSFvAf6cd/edit?usp=sharing&amp;ouid=110487410487924669432&amp;rtpof=true&amp;sd=tru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2/INMNAINM/u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INMNAINM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přednáška // 45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budou zaměřeny na teoretické znalosti, které budou součástí průběžného testu i zkoušky.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10:35–11:20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A423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seminář // 90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budou zaměřeny na praktické ukázky, samostatnou práci a prezentace seminárních prací studentů.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11:25–13:00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A423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– prezenční studium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Information management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Data, information and knowledge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Information support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Documents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Sources of information, acquisition, searching and managing of information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Organizational information strategies, ICT management models and information systems in organizations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ICT and innovation as a boost to improving business performance	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Trends in current information management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Průběžný online test přes IS SLU – 20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Prezentace seminární práce na semináři– 20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Závěrečná písemná zkouška na univerzitě – 60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bude možné vyplnit pouze jednou kdykoliv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do 13. 11. 2022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test si projděte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Pointové přednášky číslo 1 až 6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formou výběru jedné správné odpovědi typu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lze získat 20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Průběžný online test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328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proběhne v tomto seznamu: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docs.google.com/spreadsheets/d/1g1YMurUAnJMl2SIjSWBkkixZSFvAf6cd/edit?usp=sharing&amp;ouid=110487410487924669432&amp;rtpof=true&amp;sd=true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zpracovaná v PowerPointu na základě šablony dostupné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prezentovaná na určeném semináři v délce cca 10-15 minut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zpracována jednotlivcem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obrázky nebo tabulky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seznam použitých zdrojů</a:t>
            </a: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teoretickou i praktickou část k danému tématu, úvod a závěr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také aktuálnost použitých zdrojů a dat, vlastní zhodnocení tématu</a:t>
            </a: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</a:t>
            </a:r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07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proběhne na univerzitě ve zkouškovém období formou online testu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se prokázat u zkoušky platným studentským průkazem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zkoušku si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projděte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Pointové přednášky číslo 1 až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formou výběru jedné správné odpovědi typu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také formou otázek typu ano-ne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lze získat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Závěrečná online zkouška na univerzitě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175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is.slu.cz/auth/el/opf/zima202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/INMNAINM/um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 2022: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18:00-19:30 (pouze po předchozí domluvě emailem)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Středa: 13:00-14:30 (pouze po předchozí domluvě emailem)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462</Words>
  <Application>Microsoft Office PowerPoint</Application>
  <PresentationFormat>Předvádění na obrazovce (16:9)</PresentationFormat>
  <Paragraphs>80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SLU</vt:lpstr>
      <vt:lpstr>Information Management INMNAINM </vt:lpstr>
      <vt:lpstr>Obecné informace o předmětu – prezenční studium </vt:lpstr>
      <vt:lpstr>Obecné informace o předmětu – obsah kurzu </vt:lpstr>
      <vt:lpstr>Požadavky na absolvování kurzu</vt:lpstr>
      <vt:lpstr>Průběžný online test</vt:lpstr>
      <vt:lpstr>Požadavky na seminární práce</vt:lpstr>
      <vt:lpstr>Závěrečná online zkouška na univerzitě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129</cp:revision>
  <dcterms:created xsi:type="dcterms:W3CDTF">2016-07-06T15:42:34Z</dcterms:created>
  <dcterms:modified xsi:type="dcterms:W3CDTF">2022-09-19T14:49:30Z</dcterms:modified>
</cp:coreProperties>
</file>