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6" r:id="rId3"/>
    <p:sldId id="301" r:id="rId4"/>
    <p:sldId id="305" r:id="rId5"/>
    <p:sldId id="308" r:id="rId6"/>
    <p:sldId id="297" r:id="rId7"/>
    <p:sldId id="295" r:id="rId8"/>
  </p:sldIdLst>
  <p:sldSz cx="9144000" cy="5143500" type="screen16x9"/>
  <p:notesSz cx="7104063" cy="10234613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1569" autoAdjust="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Lze uvést i jméno vedoucího práce (příp. oponenta)</a:t>
            </a:r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Můžete uvést téma práce – stručně a výstižně uvést do problematiky, kterou jste zkoumali (ústně, příp. na dalším </a:t>
            </a:r>
            <a:r>
              <a:rPr lang="cs-CZ" sz="1200" dirty="0" err="1"/>
              <a:t>slide</a:t>
            </a:r>
            <a:r>
              <a:rPr lang="cs-CZ" sz="1200" dirty="0"/>
              <a:t>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636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případě DP lze vložit i výzkumné otázky, příp. hypotézy.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Uveďte metody, jakými jste se cíl snažili naplnit (stručně uveďte, jak jste konkrétně postupovali při praktické části)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97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Název </a:t>
            </a:r>
            <a:r>
              <a:rPr lang="cs-CZ" dirty="0" err="1"/>
              <a:t>slide</a:t>
            </a:r>
            <a:r>
              <a:rPr lang="cs-CZ" dirty="0"/>
              <a:t> uveďte konkrétně, konkrétní název.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V těchto </a:t>
            </a:r>
            <a:r>
              <a:rPr lang="cs-CZ" sz="1200" dirty="0" err="1"/>
              <a:t>slidech</a:t>
            </a:r>
            <a:r>
              <a:rPr lang="cs-CZ" sz="1200" dirty="0"/>
              <a:t> představte nejdůležitější závěry své práce (lze využít grafy, tabulky, schémata…)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Název </a:t>
            </a:r>
            <a:r>
              <a:rPr lang="cs-CZ" dirty="0" err="1"/>
              <a:t>slide</a:t>
            </a:r>
            <a:r>
              <a:rPr lang="cs-CZ" dirty="0"/>
              <a:t> uveďte konkrétně, konkrétní název.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V těchto </a:t>
            </a:r>
            <a:r>
              <a:rPr lang="cs-CZ" sz="1200" dirty="0" err="1"/>
              <a:t>slidech</a:t>
            </a:r>
            <a:r>
              <a:rPr lang="cs-CZ" sz="1200" dirty="0"/>
              <a:t> představte nejdůležitější závěry své práce (lze využít grafy, tabulky, schémata…)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53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Závěr, shrnutí, finální výsledek práce. Obecně lze říci, že tento </a:t>
            </a:r>
            <a:r>
              <a:rPr lang="cs-CZ" sz="1200" dirty="0" err="1"/>
              <a:t>slide</a:t>
            </a:r>
            <a:r>
              <a:rPr lang="cs-CZ" sz="1200" dirty="0"/>
              <a:t> by měl vyzdvihnout konkrétní zjištění, co přesně jste vy zjistili, příp. co je přesně vaše doporučení. Co je výstupem BP/DP?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Neopakujte zde strukturu práce ani teoretické informace, ale jednoznačně, výstižně a srozumitelně uveďte hlavní zjištění a závěry.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Děkuji vám </a:t>
            </a:r>
            <a:r>
              <a:rPr lang="cs-CZ"/>
              <a:t>za pozornost.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832648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44462" y="4414492"/>
            <a:ext cx="3168351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5EF649C-C1F9-418C-BBC1-90DF123A7749}"/>
              </a:ext>
            </a:extLst>
          </p:cNvPr>
          <p:cNvSpPr/>
          <p:nvPr/>
        </p:nvSpPr>
        <p:spPr>
          <a:xfrm>
            <a:off x="6990740" y="4188199"/>
            <a:ext cx="1614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 studenta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75606"/>
            <a:ext cx="8784976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Cílem bakalářské/diplomové práce je 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Cíl bakalářské/diplomové práce 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1203598"/>
            <a:ext cx="8568952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Data</a:t>
            </a:r>
          </a:p>
          <a:p>
            <a:pPr lvl="1" algn="just"/>
            <a:r>
              <a:rPr lang="cs-CZ" sz="1600" dirty="0"/>
              <a:t>zkoumané období</a:t>
            </a:r>
          </a:p>
          <a:p>
            <a:pPr algn="just"/>
            <a:r>
              <a:rPr lang="cs-CZ" sz="2000" dirty="0"/>
              <a:t>Konkrétní postup</a:t>
            </a:r>
          </a:p>
          <a:p>
            <a:pPr lvl="1" algn="just"/>
            <a:r>
              <a:rPr lang="cs-CZ" sz="1600" dirty="0"/>
              <a:t>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976664" cy="504056"/>
          </a:xfrm>
        </p:spPr>
        <p:txBody>
          <a:bodyPr/>
          <a:lstStyle/>
          <a:p>
            <a:r>
              <a:rPr lang="cs-CZ" b="1" dirty="0"/>
              <a:t>Použité metody a postup zpracování práce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76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915566"/>
            <a:ext cx="85689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dirty="0"/>
              <a:t>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76064"/>
          </a:xfrm>
        </p:spPr>
        <p:txBody>
          <a:bodyPr/>
          <a:lstStyle/>
          <a:p>
            <a:r>
              <a:rPr lang="cs-CZ" b="1" dirty="0"/>
              <a:t>Výsledky práce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7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915566"/>
            <a:ext cx="85689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dirty="0"/>
              <a:t>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76064"/>
          </a:xfrm>
        </p:spPr>
        <p:txBody>
          <a:bodyPr/>
          <a:lstStyle/>
          <a:p>
            <a:r>
              <a:rPr lang="cs-CZ" b="1" dirty="0"/>
              <a:t>Výsledky práce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1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7074" y="1059582"/>
            <a:ext cx="8667414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800"/>
              </a:spcBef>
              <a:buClr>
                <a:srgbClr val="307871"/>
              </a:buClr>
            </a:pPr>
            <a:r>
              <a:rPr lang="cs-CZ" sz="1800" dirty="0"/>
              <a:t>…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Shrnutí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dirty="0"/>
          </a:p>
          <a:p>
            <a:pPr marL="0" indent="0">
              <a:buClr>
                <a:srgbClr val="307871"/>
              </a:buClr>
              <a:buNone/>
            </a:pPr>
            <a:endParaRPr lang="cs-CZ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/>
              <a:t>Děkuji </a:t>
            </a:r>
            <a:r>
              <a:rPr lang="cs-CZ" altLang="cs-CZ" dirty="0"/>
              <a:t>za pozornost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7e60adc-1ca5-484f-9502-b149848d3f05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5594</TotalTime>
  <Words>232</Words>
  <Application>Microsoft Office PowerPoint</Application>
  <PresentationFormat>Předvádění na obrazovce (16:9)</PresentationFormat>
  <Paragraphs>37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práce</vt:lpstr>
      <vt:lpstr>Cíl bakalářské/diplomové práce </vt:lpstr>
      <vt:lpstr>Použité metody a postup zpracování práce</vt:lpstr>
      <vt:lpstr>Výsledky práce</vt:lpstr>
      <vt:lpstr>Výsledky práce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Palečková</cp:lastModifiedBy>
  <cp:revision>141</cp:revision>
  <cp:lastPrinted>2021-02-22T14:17:38Z</cp:lastPrinted>
  <dcterms:created xsi:type="dcterms:W3CDTF">2016-07-06T15:42:34Z</dcterms:created>
  <dcterms:modified xsi:type="dcterms:W3CDTF">2023-05-08T13:30:58Z</dcterms:modified>
</cp:coreProperties>
</file>