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321" r:id="rId4"/>
    <p:sldId id="291" r:id="rId5"/>
    <p:sldId id="343" r:id="rId6"/>
    <p:sldId id="322" r:id="rId7"/>
    <p:sldId id="262" r:id="rId8"/>
    <p:sldId id="346" r:id="rId9"/>
    <p:sldId id="347" r:id="rId10"/>
    <p:sldId id="348" r:id="rId11"/>
    <p:sldId id="349" r:id="rId12"/>
    <p:sldId id="345" r:id="rId13"/>
    <p:sldId id="327" r:id="rId14"/>
    <p:sldId id="344" r:id="rId1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2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86" autoAdjust="0"/>
    <p:restoredTop sz="94660"/>
  </p:normalViewPr>
  <p:slideViewPr>
    <p:cSldViewPr snapToGrid="0">
      <p:cViewPr varScale="1">
        <p:scale>
          <a:sx n="58" d="100"/>
          <a:sy n="58" d="100"/>
        </p:scale>
        <p:origin x="78" y="1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17:40.425"/>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0 431,'4'-7,"0"0,-1 1,0-1,0-1,-1 1,0 0,0-1,-1 1,0-1,0 1,-1-1,0 0,0 1,-1-8,1-4,-1-2,1-1,1 1,1 0,1 0,1 0,1 0,0 1,2 0,0 0,2 0,2-2,-5 17,0 0,0 0,1 1,-1 0,1 1,0-1,1 1,-1 1,0-1,1 1,0 1,-1-1,1 1,0 0,-1 1,1 0,0 0,0 1,0 0,-1 0,1 1,1 1,29-1,37 4,1 3,-2 4,0 3,4 4,188 13,-260-33,1 1,-1 0,0 1,0 0,0 0,0 0,-1 0,1 1,-1 0,1 0,-1 1,0 0,0-1,0 2,-1-1,0 0,1 1,-1 0,-1 0,1 0,-1 1,0-1,0 1,-1-1,1 1,-1 0,-1 0,1 0,-1 0,0 1,0-1,-1 0,0 3,9 48,-3 0,-2 0,-3 0,-5 48,1 17,4-63,1-30,-2 0,0 0,-2 0,-1 0,-2-1,-1 1,-1-1,-3 6,-44 150,46-178,-1-1,0 0,0 0,-1-1,1 0,-1-1,0 0,0 0,0-1,0-1,-1 0,1 0,0-1,-1 0,1-1,0 0,0 0,-7-3,-24 2,-53 1,56 3,0-2,-1-1,1-3,0-1,1-1,-37-12,50 10,13 6,0-1,1 1,-1-2,1 1,0-2,0 1,0-1,1-1,0 0,0 0,0-1,0 0,1 0,1-1,-1 0,1 0,0-1,1 0,0 0,1 0,0-1,-2-4,-17-262,-3 136,-58-120,82 241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19:54.35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1,'51'119,"-7"64,-21-19,-24-74,-1-30,3 1,2-1,3-1,3 1,6 16,3-6,-3 0,-3 1,-2 0,-3 20,-8 539,-23-468,6-16,14 104,8-243,-1 0,1-1,1 0,-1 0,1 0,0-1,1 1,-1-1,1-1,0 1,0-1,1 0,-1 0,1-1,0 1,0-2,0 1,0-1,0 0,1 0,-1-1,0 0,1 0,3-1,17 7,-3-1,-3-2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19:59.790"/>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0,'10'3,"1"1,-1 0,0 0,0 1,0 0,-1 1,0 0,0 0,0 1,-1 0,0 1,0-1,-1 2,0-1,0 1,-1 0,-1 0,1 1,-1 0,2 8,58 141,-56-136,0 1,-2 0,-1 0,-1 1,-1 0,-1 0,-1 0,-1 0,-1 0,-2 0,-3 19,2-38,-1-1,0 1,0 0,-1-1,0 0,0 0,0 0,-1-1,1 0,-1 0,0 0,0-1,0 1,-1-2,1 1,-1-1,0 0,1 0,-1-1,0 1,0-2,0 1,0-1,0 0,0 0,0-1,0 0,0 0,0-1,1 0,-1 0,0-1,1 1,0-1,-1-1,1 1,-3-4,-8-1</inkml:trace>
  <inkml:trace contextRef="#ctx0" brushRef="#br0" timeOffset="1617.063">188 816,'65'185,"-58"-162,-1-1,-2 1,0 1,-1-1,-1 0,-1 1,-2-1,-1 11,2-27,-1 0,0 0,0-1,-1 1,0 0,0-1,-1 1,1-1,-2 0,1 0,0 0,-1 0,0 0,-1-1,1 0,-1 0,0 0,0 0,-1-1,1 0,-1 0,0-1,0 1,0-1,-1 0,1-1,-1 0,1 0,-1 0,-3 0,-63-16,60 5</inkml:trace>
  <inkml:trace contextRef="#ctx0" brushRef="#br0" timeOffset="2928.612">280 1538,'-40'199,"19"-133,16-47,5-16,0 0,0 0,-1 0,1 0,-1 0,0-1,0 1,0 0,0 0,0 0,-1-1,1 1,-1-1,0 1,1-1,-1 0,0 1,-1-1,1 0,0 0,0-1,-1 1,1 0,-1-1,0 0,1 1,-1-1,0 0,0 0,0-1,0 1,0 0,0-1,0 0,0 0,-1 0,-41-4,24-2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0:04.023"/>
    </inkml:context>
    <inkml:brush xml:id="br0">
      <inkml:brushProperty name="width" value="0.05" units="cm"/>
      <inkml:brushProperty name="height" value="0.05" units="cm"/>
      <inkml:brushProperty name="color" value="#E71224"/>
      <inkml:brushProperty name="ignorePressure" value="1"/>
    </inkml:brush>
  </inkml:definitions>
  <inkml:trace contextRef="#ctx0" brushRef="#br0">47 47,'0'4,"0"5,4 14,5 17,5 15,4 10,3 1,2-2,-3-8,-5-10,-1-9,-3-6,-3-5,1-6,-1-8</inkml:trace>
  <inkml:trace contextRef="#ctx0" brushRef="#br0" timeOffset="778.2">419 1,'0'3,"0"11,0 13,0 15,4 7,1 5,0-4,-1-3,-1 0,-1-6,-1-4,-1-2,0-6</inkml:trace>
  <inkml:trace contextRef="#ctx0" brushRef="#br0" timeOffset="2274.898">0 536,'43'61,"254"256,-296-315,0 0,1-1,-1 1,1-1,-1 1,1-1,0 0,-1 0,1 0,0 0,0 0,0 0,0 0,0 0,0-1,0 1,0-1,0 0,0 1,0-1,0 0,0 0,0 0,0-1,1 1,-1 0,0-1,0 1,0-1,0 0,-1 0,1 0,0 0,0 0,0 0,-1 0,1 0,0-1,-1 1,1-1,-1 1,0-1,0 0,1 1,-1-1,0 0,0 0,-1 0,1 0,0-1,231-347,-173 221,-53 106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0:08.72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43,'111'-23,"34"3,-140 23,0 0,-1 0,0 1,0-1,0 1,0 0,-1 0,1 1,-1-1,0 1,0-1,-1 1,1 0,-1 0,0 0,0 0,-1 0,0 1,0-1,0 0,0 1,-1-1,0 1,0-1,-1 1,0 1,4 23,1-9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0:18.418"/>
    </inkml:context>
    <inkml:brush xml:id="br0">
      <inkml:brushProperty name="width" value="0.05" units="cm"/>
      <inkml:brushProperty name="height" value="0.05" units="cm"/>
      <inkml:brushProperty name="color" value="#E71224"/>
      <inkml:brushProperty name="ignorePressure" value="1"/>
    </inkml:brush>
  </inkml:definitions>
  <inkml:trace contextRef="#ctx0" brushRef="#br0">343 1,'-9'2,"1"0,0 1,0-1,0 2,0-1,0 1,1 0,0 1,-1 0,2 0,-1 0,1 1,0 0,-3 3,-34 26,-100 82,139-113,0 0,1 0,-1 0,1 0,0 0,0 1,0-1,0 1,1 0,0 0,0 0,0 0,1 0,0 0,0 1,0-1,0 0,1 1,0-1,0 0,0 1,1-1,0 0,0 1,0-1,1 0,0 0,0 0,0 0,0 0,3 3,24 8,0-2,1-1,1-2,0-1,1-1,0-1,0-2,0-2,1 0,-1-3,1 0,0-2,25-5,10 5,-47 0,0-1,0-1,0-1,0 0,-1-2,1 0,-2-2,1 0,-1-1,9-6,-21 8,0-1,-1 1,1-1,-1-1,-1 1,0-1,0 0,0 0,-1-1,-1 1,0-1,0 0,-1 1,0-1,0-1,-1 1,-1 0,0 0,0 0,-1 0,0-1,-1 1,0 0,0 1,-1-1,-4-8,2 9,-1 0,0 1,0-1,0 1,-1 1,-1-1,1 1,-1 0,0 1,-1 0,0 0,0 1,0 0,0 1,-1 0,1 0,-1 1,-1 0,-173-19,164 22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0:20.531"/>
    </inkml:context>
    <inkml:brush xml:id="br0">
      <inkml:brushProperty name="width" value="0.05" units="cm"/>
      <inkml:brushProperty name="height" value="0.05" units="cm"/>
      <inkml:brushProperty name="color" value="#E71224"/>
      <inkml:brushProperty name="ignorePressure" value="1"/>
    </inkml:brush>
  </inkml:definitions>
  <inkml:trace contextRef="#ctx0" brushRef="#br0">844 161,'-100'-21,"-201"-6,-70 29,368-2,-1 1,1-1,-1 1,1 0,0 0,0 1,-1-1,1 1,0 0,0-1,0 1,1 1,-1-1,0 0,1 1,-1-1,1 1,0 0,0-1,0 1,0 0,1 1,-1-1,1 0,0 0,0 1,0-1,0 0,0 1,1-1,-1 1,1 1,4 119,-3-118,3 4,1 1,1-1,-1 0,2-1,-1 1,2-1,-1 0,1-1,0 0,1 0,0-1,0 0,0-1,1 1,0-2,2 1,-6-2,49 33,-38-23,0 0,2-2,-1 0,2-1,-1-1,1-1,1 0,0-2,0 0,0-2,1 0,0-1,18 0,-24-9,-1 0,0-1,0-1,0-1,-1 0,0 0,-1-2,0 0,0 0,-1-1,0-1,-1 0,-1 0,0-1,0 0,-1-1,-1 0,5-11,58-201,-68 219,0 1,0-1,-1 1,0-1,0 0,0 0,-1 0,0 0,-1 0,1 0,-1-1,-1 1,1 0,-1 0,-1 0,1 0,-1 0,0 0,-1 1,1-1,-2 1,1-1,0 1,-1 0,0 0,-1 1,1-1,-1 1,-1-1,-23 11,19 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0:22.836"/>
    </inkml:context>
    <inkml:brush xml:id="br0">
      <inkml:brushProperty name="width" value="0.05" units="cm"/>
      <inkml:brushProperty name="height" value="0.05" units="cm"/>
      <inkml:brushProperty name="color" value="#E71224"/>
      <inkml:brushProperty name="ignorePressure" value="1"/>
    </inkml:brush>
  </inkml:definitions>
  <inkml:trace contextRef="#ctx0" brushRef="#br0">49 0,'-20'65,"18"469,-13-324,3 165,15-231,-4-141,1-1,0 1,0 0,0 0,0-1,0 1,0 0,1 0,-1-1,1 1,0 0,0-1,0 1,0-1,0 1,0-1,1 1,-1-1,1 0,0 0,0 0,0 0,0 0,0 0,0 0,0-1,1 1,-1-1,0 0,1 1,-1-1,1 0,0-1,-1 1,1 0,0-1,-1 1,1-1,0 0,0 0,-1 0,1 0,0-1,509-3,-492 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0:27.29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0:26.81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161 27,'1'1,"0"1,-1-1,1 0,0 1,0-1,0 0,0 0,0 0,0 1,0-1,1 0,-1 0,0-1,1 1,-1 0,0 0,1-1,-1 1,1-1,-1 1,1-1,-1 1,1-1,0 0,-1 0,1 0,-1 0,1 0,-1 0,1 0,0-1,-1 1,1 0,-1-1,1 0,-1 1,0-1,1 0,-1 1,1-1,-1 0,0 0,0 0,0 0,1-1,-1 1,0 0,0 0,-1-1,1 1,0 0,0-1,-1 1,1-1,-1 1,1-1,-1 1,1-1,-1 1,0-1,0 1,0-1,0 0,0 1,0-1,0 1,-1-1,1 1,-1-2,3 287,-16-18,11-261,1 0,0 1,-1-1,2 1,-1 0,1-1,0 1,0 0,1 0,-1 0,1 0,1-1,-1 1,1 0,0 0,0 0,1-1,-1 1,1-1,1 1,-1-1,1 0,0 0,0 0,0 0,1 0,0-1,0 1,0-1,0 0,0 0,1-1,0 1,0-1,0 0,0-1,0 1,1-1,-1 0,1 0,1 0,2-5,0 0,0 0,-1-1,1 0,-1 0,0-1,0 0,0 0,-1-1,0 0,0-1,0 1,-1-1,0-1,-1 1,1-1,-1 0,-1 0,1 0,-2-1,1 0,1-5,12-17,35-70,-53 104</inkml:trace>
  <inkml:trace contextRef="#ctx0" brushRef="#br0" timeOffset="2571.14">208 50,'-3'-4,"0"0,-1 1,1-1,-1 1,1 0,-1 0,0 0,0 1,-1-1,1 1,0 0,-1 0,0 1,1-1,-1 1,0 0,1 0,-1 1,0-1,0 1,0 0,0 1,0-1,1 1,-1 0,0 0,1 0,-1 1,-3 1,2 1,1 1,0-1,0 1,0 0,1 1,0-1,0 1,0 0,0 0,1 0,0 0,1 1,-1-1,1 1,1 0,-1-1,1 1,0 0,0 0,1 0,0 0,0 0,2 3,-7 40,2-27,0-3</inkml:trace>
  <inkml:trace contextRef="#ctx0" brushRef="#br0" timeOffset="4487.675">767 143,'90'30,"-37"-17,2-2,-1-3,2-2,54-2,117 18,965-23,-1108-13,-68 10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0:50.42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0 350,'5'0,"4"0,5 0,4 0,4 0,1 0,1-4,0-1,0 0,1 1,-2 1,1 2,0 0,-1 0,0 1,1 1,-5-1</inkml:trace>
  <inkml:trace contextRef="#ctx0" brushRef="#br0" timeOffset="1186.261">187 1,'3'5,"0"1,0 0,0-1,0 0,1 0,0 0,0 0,1-1,-1 1,1-1,0 0,0-1,0 1,1-1,4 3,144 119,-152-118,0-1,0 1,-1 0,0 0,0-1,0 1,-1 0,0 0,-1 0,1 0,-1 0,-1-1,1 1,-1 0,-1-1,1 1,-1-1,0 0,0 0,-1 0,0 0,0-1,0 1,0-1,-1 0,0 0,0-1,-1 1,1-1,-1 0,0-1,0 1,-15 17,-23 26,34-35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17:44.44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1,'796'0,"-793"0,0 0,0 1,0-1,0 1,0-1,0 1,0 0,0 1,-1-1,1 0,0 1,0-1,-1 1,1 0,-1 0,0 0,0 0,1 0,-1 1,0-1,-1 1,1-1,0 1,-1-1,0 1,1 0,-1 0,0 0,0 0,-1 0,1 0,-1 0,1 0,-1 0,1 123,-3-91,-5 130,2-161,1 0,-1-1,0 0,0 0,0 0,0 0,0-1,-1 0,1 0,-1 0,1-1,-1 1,0-2,0 1,1 0,-1-1,0 0,0-1,0 1,1-1,-1 0,-2-1,-10 1,-222-22,18 18,197 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0:54.22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0 236,'69'-20,"144"3,73 5,-177 15,-104-4,-1 1,1 0,0 0,-1 1,1-1,0 1,-1 0,1 0,-1 1,0-1,1 1,-1 0,0 0,0 0,0 1,0-1,0 1,-1 0,1 0,-1 1,0-1,0 1,0-1,0 1,-1 0,0 0,1 0,-1 0,-1 1,1-1,-1 0,1 1,-1-1,-1 1,1 0,-1-1,1 1,-1 0,-1 2,2 21,1-20,-1 1,0 0,0 0,-1 0,0 0,-1-1,0 1,0 0,-1 0,0-1,0 1,-1-1,0 1,-1-1,0 0,0 0,-1-1,0 1,-3 2,-143 70,127-69,-1-1,-1-2,0 0,0-2,0-1,0 0,-1-2,0-2,0 0,0-2,1 0,-12-4,-54 3,46 2,26 0</inkml:trace>
  <inkml:trace contextRef="#ctx0" brushRef="#br0" timeOffset="2217.477">1119 73,'-19'50,"10"-18,2 0,1 1,1-1,2 1,1 0,2 1,1-1,6 29,106 171,-114-129,1-101,-1 0,1-1,0 1,-1-1,0 1,0-1,0 1,0-1,0 0,0 1,-1-1,1 0,-1 0,1 0,-1 0,0 0,0 0,0-1,0 1,0 0,0-1,0 0,-1 1,1-1,-1 0,1 0,0-1,-1 1,0 0,1-1,-1 1,1-1,-1 0,0 0,1 0,-1 0,0-1,-4 0,0 0,0 0,0-1,0 0,0-1,1 0,-1 0,0 0,1-1,0 0,0 0,0 0,1-1,-1 0,1 0,-1-2,-7-6</inkml:trace>
  <inkml:trace contextRef="#ctx0" brushRef="#br0" timeOffset="4521.455">1259 423,'104'33,"-101"-31,-1-1,0 1,1-1,-1 1,1-1,0 0,-1 0,1 0,0 0,0-1,0 1,0-1,0 0,-1 1,1-1,0-1,0 1,0 0,0-1,0 1,-1-1,1 0,0 0,0 0,-1 0,1-1,-1 1,1-1,-1 1,1-1,-1 0,0 0,0 0,0 0,0 0,0 0,-1-1,1 1,-1-1,1 1,-1-1,0 0,0 1,0-1,0 0,-1 0,1 0,-1 0,0 1,1-4,0 2,0 0,0 1,0-1,-1 0,0 0,1 0,-1 0,0 0,-1 0,1 0,-1 1,0-1,0 0,0 0,0 0,0 1,-1-1,0 1,0-1,0 1,0 0,0 0,-1 0,0 0,1 0,-1 0,0 1,0-1,0 1,-1 0,1 0,-1 0,1 0,-1 1,1-1,-1 1,0 0,0 0,0 0,1 1,-1-1,0 1,0 0,-3 1,2 0,1 1,-1 0,1 1,0-1,-1 1,1 0,1 0,-1 0,0 0,1 1,0-1,-1 1,1 0,1 0,-1 0,1 1,-1-1,1 0,0 1,1 0,-1-1,1 1,0 0,0 0,1 0,-1-1,1 3,11 134,-5-128,2 0,0 0,0-1,1 0,0 0,1-1,0-1,1 0,1 0,-1-1,1 0,1-1,4 2,0-2,1 0,0-1,1-2,-1 0,1 0,0-2,0 0,0-1,1-2,-1 0,0 0,1-2,0 2</inkml:trace>
  <inkml:trace contextRef="#ctx0" brushRef="#br0" timeOffset="6414.029">1747 376,'187'0,"-185"-1,1 1,-1-1,1 0,-1 0,0 0,0 0,1 0,-1 0,0-1,0 1,0-1,0 0,0 1,-1-1,1 0,-1 0,1 0,-1 0,1 0,-1 0,0-1,0 1,0 0,0-1,-1 1,1 0,0-1,-1 1,0-1,0 1,0-1,0 1,0-1,0 1,0-1,-1 1,0-1,1 1,-1-1,0 1,0 0,0 0,0-1,-1 1,1 0,0 0,-1 0,0 0,1 0,-1 1,0-1,0 1,0-1,0 1,0-1,0 1,-1 0,1 0,0 0,-1 0,1 1,-1-1,1 0,-3-2,1 0,-1 0,0 0,0 0,0 1,0-1,0 2,-1-1,1 0,-1 1,1 0,-1 0,0 1,1-1,-1 1,0 1,1-1,-1 1,1 0,-1 0,1 0,-1 1,1 0,0 0,-1 0,1 1,0 0,1 0,-1 0,0 0,1 1,0 0,0 0,0 0,0 0,1 1,0-1,0 1,0 0,0 0,1 0,-1 0,1 1,1-1,-1 1,-1 13,0 0,2 0,0 1,1-1,1 0,1 0,1 0,1 0,2 8,-1-18,1-1,0 0,0-1,1 1,0-1,0-1,0 1,1-1,0 0,0-1,1 0,0-1,0 1,0-1,0-1,0 0,1 0,-1-1,1 0,0-1,0 0,-1-1,1 1,9-2,36 8,38 1,-73-8</inkml:trace>
  <inkml:trace contextRef="#ctx0" brushRef="#br0" timeOffset="10720.922">1142 96,'0'-4,"0"-5,0-5,4-4,5 0,6 5,3 3,3 4,2 3,-3 5,-5 8,-5 5,-4 4,-4-1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2:41.130"/>
    </inkml:context>
    <inkml:brush xml:id="br0">
      <inkml:brushProperty name="width" value="0.05" units="cm"/>
      <inkml:brushProperty name="height" value="0.05" units="cm"/>
      <inkml:brushProperty name="color" value="#E71224"/>
      <inkml:brushProperty name="ignorePressure" value="1"/>
    </inkml:brush>
  </inkml:definitions>
  <inkml:trace contextRef="#ctx0" brushRef="#br0">71 1,'-17'187,"-27"47,36 46,7-278,1 0,0 1,0-1,0 0,0 1,0-1,0 0,0 0,1 1,-1-1,1 0,-1 0,1 0,0 1,0-1,0 0,0 0,1 0,-1-1,0 1,1 0,-1 0,1-1,0 1,0-1,-1 1,1-1,0 0,0 0,0 0,0 0,1 0,-1 0,0 0,0-1,0 1,1-1,-1 0,0 0,1 0,-1 0,0 0,0 0,1 0,-1-1,1 1,100-43,-87 32,1 2,0 0,0 1,1 1,0 1,0 0,0 1,1 1,0 1,9 0,206-42,-71 32,163 4,-306 9</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2:44.39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1,'91'20,"404"-17,-310 21,47 23,141-47,-206 23,738-24,-885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2:48.376"/>
    </inkml:context>
    <inkml:brush xml:id="br0">
      <inkml:brushProperty name="width" value="0.05" units="cm"/>
      <inkml:brushProperty name="height" value="0.05" units="cm"/>
      <inkml:brushProperty name="color" value="#E71224"/>
      <inkml:brushProperty name="ignorePressure" value="1"/>
    </inkml:brush>
  </inkml:definitions>
  <inkml:trace contextRef="#ctx0" brushRef="#br0">305 104,'-70'21,"47"-18,15-4,0 0,0 0,0 1,1 0,-1 0,0 1,0 0,1 0,-1 1,0 0,1 0,0 1,-1 0,1 0,0 1,1-1,-1 2,1-1,-1 1,1 0,1 0,-1 1,1-1,0 1,0 1,1-1,-1 1,2-1,-1 1,1 0,0 1,0-1,1 0,-2 8,5 279,2-284,0-1,1 1,0-1,0 0,1 0,0 0,1 0,-1-1,2 0,-1 0,1-1,0 0,1 0,0 0,0-1,0 0,1-1,0 0,0 0,0-1,0 0,1-1,0 0,0 0,0-1,0 0,0-1,0 0,0-1,0 0,0 0,4-2,22 2,-23 1,1 0,0-1,0-1,0 0,0-1,-1-1,1 0,-1-1,0 0,1-1,6-4,-11 2,0-1,0-1,-1 1,0-1,-1-1,0 1,0-1,-1-1,-1 1,0-1,0 0,-1 0,0 0,-1-1,0 1,-1-1,0 0,-1 1,0-1,-1 0,0 0,-1 0,0 0,-1 0,-1 1,0-1,0 1,-1 0,-3-6,-124-156,31 64,-4 22,93 78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3:02.425"/>
    </inkml:context>
    <inkml:brush xml:id="br0">
      <inkml:brushProperty name="width" value="0.05" units="cm"/>
      <inkml:brushProperty name="height" value="0.05" units="cm"/>
      <inkml:brushProperty name="color" value="#E71224"/>
      <inkml:brushProperty name="ignorePressure" value="1"/>
    </inkml:brush>
  </inkml:definitions>
  <inkml:trace contextRef="#ctx0" brushRef="#br0">3666 1,'-338'1,"89"73,-32 19,123-4,-107 56,228-126,-1-2,0-2,-1-1,0-2,-1-1,-13-1,-90 27,-114 49,-21-20,13-24,-387 117,415-93,216-64</inkml:trace>
  <inkml:trace contextRef="#ctx0" brushRef="#br0" timeOffset="935.194">590 373,'-118'147,"-231"213,232-248,116-111,1 0,-1 0,0 0,1 0,-1 1,1-1,-1 0,1 1,0-1,0 0,-1 1,1-1,0 0,0 1,0-1,1 0,-1 1,0-1,0 0,1 1,-1-1,1 0,-1 0,1 1,-1-1,1 0,0 0,-1 0,1 0,0 0,0 0,0 0,0 0,0 0,0 0,0-1,0 1,1 0,-1-1,0 1,0-1,1 1,-1-1,0 1,0-1,1 0,-1 0,0 0,2 0,67 12,369 4,-155 37,-264-53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2:58.580"/>
    </inkml:context>
    <inkml:brush xml:id="br0">
      <inkml:brushProperty name="width" value="0.05" units="cm"/>
      <inkml:brushProperty name="height" value="0.05" units="cm"/>
      <inkml:brushProperty name="color" value="#E71224"/>
      <inkml:brushProperty name="ignorePressure" value="1"/>
    </inkml:brush>
  </inkml:definitions>
  <inkml:trace contextRef="#ctx0" brushRef="#br0">8483 72,'0'376,"24"-216,-24 27,3-183,-1 1,1-1,0 0,1 0,-1 0,1-1,0 1,0-1,0 0,0 0,0 0,1-1,-1 1,1-1,0 0,-1-1,1 1,0-1,0 0,0 0,0 0,1-1,-1 0,0 0,0 0,0 0,0-1,0 0,0 0,0-1,0 1,4-3,21 2,494 72,-470-70,0-2,0-3,-1-2,0-2,0-2,181-36,7 13,-1 12,279 17,-308 5,-207-2,0 0,0-1,-1 1,1-1,-1 1,1-1,-1 0,0 0,0-1,0 1,-1-1,1 1,-1-1,0 0,0 0,0 0,0 0,-1 0,0-1,1 1,-2 0,1-1,0 1,-1 0,0-1,0 1,0-1,-1 1,1-1,-1 1,0 0,0 0,-1-1,0 0,2-50,18-250,-62 145,45 156,-1-1,1 1,-1-1,-1 1,1-1,0 1,-1 0,0-1,0 1,-1 0,1-1,-1 1,0 0,0 0,0 0,0 0,-1 1,0-1,0 1,0-1,0 1,0 0,-1 0,1 1,-1-1,0 1,1-1,-1 1,0 0,-1 1,1-1,0 1,0-1,-1 1,1 1,-2-1,-352 73,-520-73,504-23,-257 24,587-4,28-1</inkml:trace>
  <inkml:trace contextRef="#ctx0" brushRef="#br0" timeOffset="6581.182">0 3894,'39'0,"150"2,-1-8,-1-8,106-25,1083-268,-1241 279,-1-6,-2-5,-1-6,-3-6,-2-5,84-53,199-98,-254 137,170-67,6 15,27 9,-281 88,1012-325,-465 126,-260 48,-52-1,180-54,-138 11,-242 185,-97 25</inkml:trace>
  <inkml:trace contextRef="#ctx0" brushRef="#br0" timeOffset="7923.684">7620 1097,'233'-63,"-66"30,16 12,-163 21,-17-1,0 0,0 0,0 1,0-1,1 1,-1-1,0 1,0 0,1 1,-1-1,0 0,0 1,0 0,0 0,0 0,0 0,0 0,0 1,0-1,0 1,0 0,-1 0,1 0,-1 0,1 0,-1 0,0 1,0-1,0 1,0 0,-1-1,1 1,-1 0,1 0,-1 0,0 0,0 0,0 0,-1 1,3 23,-3 0,0 0,-1 0,-2-1,0 1,-2 0,-1-1,-2 0,-5 15,7-21,1-2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3:08.689"/>
    </inkml:context>
    <inkml:brush xml:id="br0">
      <inkml:brushProperty name="width" value="0.05" units="cm"/>
      <inkml:brushProperty name="height" value="0.05" units="cm"/>
      <inkml:brushProperty name="color" value="#E71224"/>
      <inkml:brushProperty name="ignorePressure" value="1"/>
    </inkml:brush>
  </inkml:definitions>
  <inkml:trace contextRef="#ctx0" brushRef="#br0">491 20,'69'-20,"-57"25,-1-1,0 2,0-1,0 2,-1-1,1 1,-2 1,1 0,-1 0,-1 1,1 0,-1 1,-1 0,0 0,0 0,-1 1,0 0,-1 0,-1 0,1 1,-2 0,0 0,0 0,-1 0,0 0,-1 1,-1-1,0 4,-4 192,3-202,-2 0,1-1,-1 1,1-1,-2 1,1-1,0 0,-1 0,0 0,0-1,-1 1,1-1,-1 0,0 0,0-1,0 1,-1-1,1 0,-1-1,0 1,1-1,-1 0,0-1,0 1,-1-1,1 0,0-1,0 0,0 0,0 0,-1 0,1-1,0 0,0-1,-1 0,-68 8,-142 33,-37-45,231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3:11.164"/>
    </inkml:context>
    <inkml:brush xml:id="br0">
      <inkml:brushProperty name="width" value="0.05" units="cm"/>
      <inkml:brushProperty name="height" value="0.05" units="cm"/>
      <inkml:brushProperty name="color" value="#E71224"/>
      <inkml:brushProperty name="ignorePressure" value="1"/>
    </inkml:brush>
  </inkml:definitions>
  <inkml:trace contextRef="#ctx0" brushRef="#br0">775 48,'-493'-47,"272"48,218 0,-1 0,1 0,0 0,0 0,0 0,1 1,-1-1,0 1,0 0,1 0,-1 0,1 0,0 0,-1 0,1 1,0-1,0 1,1 0,-1 0,0-1,1 1,0 0,0 0,0 0,0 0,0 1,0-1,1 0,0 0,0 0,0 1,0-1,0 0,0 0,1 0,-1 1,1-1,0 0,0 0,0 0,1 0,-1 0,1-1,0 1,-1 0,1-1,0 1,0-1,1 1,-1-1,1 0,-1 0,3 1,120 151,-73-100,-48-48,0 0,1 0,-1-1,1 0,1 1,-1-2,0 1,1-1,0 0,0 0,1 0,-1-1,1 0,-1 0,1-1,0 0,0 0,0-1,4 1,222-7,-221 1,-1-1,0-1,-1 0,1 0,-1-1,-1-1,1 1,-1-1,0-1,-1 0,0 0,-1-1,1 0,-2 0,0-1,0 1,-1-1,0-1,0 1,-2-1,1 1,0-11,-1 17,-1-1,0 0,0 1,-1-1,0 0,0 0,0 0,0 0,-1 0,0 0,-1 0,1 0,-1 0,0 0,-1 0,1 0,-1 1,0-1,-1 1,1-1,-1 1,0 0,0 0,-1 0,0 0,0 1,0-1,0 1,0 0,-1 0,0 1,0-1,0 1,0 0,-1 0,1 1,-1 0,1 0,-1 0,0 0,0 1,0 0,0 0,0 1,0 0,0 0,0 0,0 1,-2 0,-12 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7:04.052"/>
    </inkml:context>
    <inkml:brush xml:id="br0">
      <inkml:brushProperty name="width" value="0.05" units="cm"/>
      <inkml:brushProperty name="height" value="0.05" units="cm"/>
      <inkml:brushProperty name="color" value="#E71224"/>
      <inkml:brushProperty name="ignorePressure" value="1"/>
    </inkml:brush>
  </inkml:definitions>
  <inkml:trace contextRef="#ctx0" brushRef="#br0">790 0,'-52'2,"0"1,0 3,0 2,1 2,0 2,1 3,-15 8,47-17,-1 0,1 2,0 0,0 2,1 0,1 0,-1 2,2 0,0 0,0 2,1 0,1 0,0 1,1 1,1 0,0 1,1 0,-1 5,-54 220,57-195,6-41,0 0,0 0,1 0,-1 0,1 0,1 0,0 0,-1 1,2-1,-1 0,1 0,0 0,0 0,1 0,-1 0,1 0,1 0,-1-1,1 1,0-1,0 0,1 0,-1 0,1 0,0 0,1-1,11 11,0-1,2 0,0-2,0 0,1-1,0-1,1-1,0 0,0-2,7 1,265 58,-70-38,1-10,54-10,119 6,255-4,-311 38,-292-49,-28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7:09.560"/>
    </inkml:context>
    <inkml:brush xml:id="br0">
      <inkml:brushProperty name="width" value="0.05" units="cm"/>
      <inkml:brushProperty name="height" value="0.05" units="cm"/>
      <inkml:brushProperty name="color" value="#E71224"/>
      <inkml:brushProperty name="ignorePressure" value="1"/>
    </inkml:brush>
  </inkml:definitions>
  <inkml:trace contextRef="#ctx0" brushRef="#br0">519 94,'-327'1,"316"3,1 1,-1 1,1 0,1 0,-1 1,1 0,0 0,1 1,0 1,0-1,1 1,0 1,0-1,1 1,0 0,1 1,0-1,1 1,0 0,1 0,0 0,1 1,-1 8,-2-9,0 0,1 1,1-1,0 1,0 0,2 0,-1 0,1 0,1 0,0 0,1 1,0-1,1 0,0-1,1 1,1 0,-1-1,2 1,0-1,0 0,1-1,0 1,1-1,0 0,0-1,5 4,-11-12,17 14,0-2,1 0,0-1,1 0,1-2,-1-1,1 0,1-2,0 0,0-1,0-2,1 0,14 0,-21-2,0-2,1 1,-1-2,0 0,1-1,-1-1,0 0,0-2,-1 1,1-2,-1 0,0-1,0 0,-1-1,2-3,-8 5,0 0,0 0,-1-1,0 0,0-1,-1 0,0 0,0 0,-1 0,0-1,0 0,-1 0,0 0,-1-1,0 0,-1 1,0-1,0 0,-1 0,0 0,-1 0,0 0,-1-8,1-4,1 4,0 0,-2 0,0 0,0 0,-2 1,0-1,-2 0,1 1,-2 0,0 0,-1 1,-2-1,-3-4,-1 1,-1 1,0 0,-2 1,0 1,-1 0,-16-12,-52-30,69 55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17:47.960"/>
    </inkml:context>
    <inkml:brush xml:id="br0">
      <inkml:brushProperty name="width" value="0.05" units="cm"/>
      <inkml:brushProperty name="height" value="0.05" units="cm"/>
      <inkml:brushProperty name="color" value="#E71224"/>
      <inkml:brushProperty name="ignorePressure" value="1"/>
    </inkml:brush>
  </inkml:definitions>
  <inkml:trace contextRef="#ctx0" brushRef="#br0">767 50,'-7'0,"-11"1,-1-1,0-1,0 0,0-2,1 0,-1-1,1 0,0-2,0 0,4 1,-1 0,1 2,-1 0,1 0,-1 2,0-1,0 2,0 0,1 1,-1 0,0 2,0-1,1 2,0 0,0 0,0 2,0 0,1 0,0 1,0 1,-9 6,-210 121,231-134,0-1,-1 1,1-1,0 1,0 0,0-1,0 1,0 0,0 0,0 0,0 0,0 0,0 0,0 0,1 0,-1 0,0 1,1-1,-1 0,1 0,-1 1,1-1,0 0,-1 1,1-1,0 0,0 1,0-1,0 0,0 1,0-1,1 0,-1 1,0-1,1 0,-1 0,1 1,-1-1,1 0,-1 0,1 0,0 1,0-1,0 0,0 0,0 0,0-1,0 1,0 0,0 0,0 0,0-1,0 1,0 0,1-1,-1 0,0 1,0-1,1 1,-1-1,0 0,1 0,0 0,14 13,-10-8,0 0,0 1,-1 0,1 0,-1 0,0 1,-1 0,0 0,0 0,0 0,-1 1,0 0,0-1,-1 1,0 0,-1 0,0 0,0 0,0 0,-1 1,0-1,-2 6,2-14,-1 3,0-1,1 1,-1 0,0 0,1 0,0 0,-1 1,1-1,1 0,-1 0,0 0,1 0,-1 0,1 0,0 0,0-1,0 1,0 0,1 0,-1-1,1 1,0 0,-1-1,1 0,0 1,1-1,-1 0,0 0,1 0,-1-1,1 1,-1 0,1-1,0 0,0 1,-1-1,1 0,0-1,0 1,0 0,1-1,263-2,-248 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7:18.580"/>
    </inkml:context>
    <inkml:brush xml:id="br0">
      <inkml:brushProperty name="width" value="0.05" units="cm"/>
      <inkml:brushProperty name="height" value="0.05" units="cm"/>
      <inkml:brushProperty name="color" value="#E71224"/>
      <inkml:brushProperty name="ignorePressure" value="1"/>
    </inkml:brush>
  </inkml:definitions>
  <inkml:trace contextRef="#ctx0" brushRef="#br0">386 215,'-48'-1,"29"-1,1 2,-1-1,0 2,1 1,-1 0,1 1,-1 1,1 1,1 1,-1 0,-10 6,17-6,6-5,0 0,1 0,-1 0,1 0,-1 1,1 0,-1 0,1 0,0 0,0 1,0 0,1-1,-1 1,0 1,1-1,0 0,0 1,0 0,0 0,1 0,-1 0,1 0,0 0,0 1,1-1,-1 1,1-1,0 1,0-1,1 1,-1 0,1-1,0 1,0 0,1 0,-1-1,1 1,0 0,0-1,1 1,-1-1,1 0,1 3,11 8,1 0,0 0,1-2,1 0,0-1,0-1,1 0,0-1,1-1,1-1,-1-1,1 0,19 3,73 31,-101-37,0-1,1-1,-1 0,1 0,0-1,-1-1,1 0,0 0,0-1,-1-1,1 0,-1 0,1-1,-1-1,0 0,0 0,-1-1,1-1,-1 0,0 0,-1-1,1 0,-1 0,-1-1,1-1,-1 1,-1-1,0-1,0 1,5-11,-1 11,-1-2,0 1,0-1,-1-1,0 0,-1 0,-1-1,0 0,0 0,-2-1,1 1,-2-1,0 0,0-1,-2 1,0-1,0 1,-1-1,-1 0,-2-13,-1 16,-2 1,1-1,-2 1,1 0,-2 1,1 0,-2 0,1 0,-1 1,0 0,-1 0,0 1,-1 0,0 1,0 0,0 0,-1 1,0 1,0 0,0 0,-1 1,0 0,0 1,0 1,0 0,0 0,0 1,0 1,-1 0,-10 2,3-2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7:21.547"/>
    </inkml:context>
    <inkml:brush xml:id="br0">
      <inkml:brushProperty name="width" value="0.05" units="cm"/>
      <inkml:brushProperty name="height" value="0.05" units="cm"/>
      <inkml:brushProperty name="color" value="#E71224"/>
      <inkml:brushProperty name="ignorePressure" value="1"/>
    </inkml:brush>
  </inkml:definitions>
  <inkml:trace contextRef="#ctx0" brushRef="#br0">4 0,'0'59,"-3"160,9 0,10-1,33 148,-18-195,-8 2,-3 69,2-19,-21-220,-1-1,1 1,-1-1,1 1,0-1,0 0,1 1,-1-1,0 0,1 0,-1 0,1 0,0 0,-1 0,1 0,0 0,0-1,0 1,0-1,1 0,-1 1,0-1,1 0,-1 0,1-1,-1 1,1 0,-1-1,1 1,-1-1,1 0,-1 0,1 0,2-1,102-12,-82 8,-2 0,-1-2,1 0,-1-1,-1-1,1-2,-2 0,0 0,0-2,-1-1,0 0,6-8,-13 8,0-1,0 0,-1 0,-1-1,-1 0,0-1,-1 0,-1-1,-1 1,0-1,-1-1,2-16,1-29,-2 1,-3-1,-3 0,-2 0,-4 0,-2 0,-2-45,-2 41,7 54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7:32.985"/>
    </inkml:context>
    <inkml:brush xml:id="br0">
      <inkml:brushProperty name="width" value="0.05" units="cm"/>
      <inkml:brushProperty name="height" value="0.05" units="cm"/>
      <inkml:brushProperty name="color" value="#E71224"/>
      <inkml:brushProperty name="ignorePressure" value="1"/>
    </inkml:brush>
  </inkml:definitions>
  <inkml:trace contextRef="#ctx0" brushRef="#br0">280 30,'-82'-10,"77"7,0 0,0 1,-1 0,1 0,0 0,-1 0,0 1,1 0,-1 0,0 1,1-1,-1 1,0 0,1 1,-1-1,0 1,1 1,-1-1,0 1,1 0,0 0,0 0,-1 1,1 0,1 0,-1 0,0 0,1 1,0 0,-1 0,2 0,-1 0,0 1,1-1,0 1,0 0,0 0,1 0,-1 1,1-1,-1 5,2 203,4-205,0 1,0-1,1 0,0 0,1-1,0 1,0-1,0 0,1 0,0-1,0 1,1-1,0-1,0 1,0-1,0-1,1 1,0-1,0 0,0-1,6 2,52 33,-55-32,0 0,0-1,0-1,0 1,1-2,0 0,0 0,0-1,0-1,0 0,0 0,0-1,0-1,1 0,5-2,-7-1,-1 0,1-1,-1 0,0-1,-1 0,1 0,-1-1,-1 0,1-1,-1 0,0 0,-1-1,0 0,-1 0,1-1,1-4,19-22,-21 30,-1 1,1-2,-1 1,0-1,-1 1,1-1,-1-1,-1 1,1 0,-1-1,0 0,-1 0,0 0,0 0,-1 0,0 0,-1 0,1-1,-2 1,1 0,-1 0,0 0,-1 0,0 0,0 0,0 0,-1 0,-1 1,1-1,-1 1,0 0,-1 0,0 0,0 1,0 0,-1 0,0 0,0 1,-4-3,-2 1,5 1,0 0,-1 0,0 1,-1 0,1 1,-1 0,0 0,0 1,0 0,0 0,-1 1,1 0,0 1,-1 0,0 1,1 0,-1 0,1 1,-1 0,1 1,-1 0,-7 3,2 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7:45.96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1114 18,'-7'-3,"0"0,-1 1,0-1,1 1,-1 1,0-1,0 1,0 1,0 0,0 0,0 0,0 1,0 0,0 1,0-1,1 2,-1-1,1 1,-1 0,-6 4,5-4,-64 25,1 2,2 4,1 3,-59 42,54-37,61-37,0 2,0-1,1 2,0 0,0 0,1 1,0 0,0 1,1 1,-8 10,-188 207,198-222,0 0,0 0,0 0,1 1,0 0,0 0,1 1,0 0,0 0,1 0,0 1,1 0,0 0,0 0,1 1,0-1,0 1,1-1,0 1,1 0,0 0,1 0,0 0,1 0,0 0,0-1,1 1,0 0,1-1,0 1,0-1,1 0,0 0,1 0,0 0,0-1,5 6,24 9,1-1,1-1,0-2,2-2,0-1,1-2,0-2,1-1,0-2,1-2,0-2,0-1,0-2,29-4,-42 4,997 34,-994-37,-1 4,0-2,1-1,-1-2,1-1,-1-1,0-1,-1-2,1-1,-1-1,-1-2,0-1,0-1,2-3,-21 6,0 0,-1 0,0-1,0 0,-2-1,1 0,-2 0,1 0,-2 0,1-1,-2 0,0 0,0 0,-1 0,-1 0,0-10,12-52,-9 62,-1-1,0 0,-1 0,-1 0,0 0,0 0,-2 0,1 0,-2 0,0 0,-1 0,0 0,-1 1,0 0,-2-1,1 2,-2-3,-16-19,-2 1,-1 1,-1 1,-2 2,-1 1,-1 1,-21-14,18 13,8 3,-1 2,-1 0,-1 2,0 1,-2 1,0 1,-2 2,1 2,-2 1,0 1,0 2,-1 1,0 2,-21-1,39 5,0 2,-1 0,1 1,0 0,-1 2,1 0,0 1,0 1,0 0,1 1,0 1,0 1,0 0,0 1,1 1,1 0,-1 1,2 0,-1 1,1 1,1 0,0 1,-4 7,-42 60,28-41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7:49.27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1514 0,'-32'2,"0"1,0 2,0 1,1 2,0 1,-27 11,35-12,-176 45,194-49,0 0,0 0,1 0,0 1,-1 0,1 0,1 0,-1 0,1 0,0 1,0-1,0 1,1 0,0 0,0 0,1 0,0 0,0 0,0 0,0 1,1-1,0 0,1 1,-1-1,2 5,-3 14,-80 675,42-455,-10-1,-11-3,-10-3,-22 26,-284 733,261-579,95-316,-7 19,5 1,6 1,5 1,5 0,7 25,64 906,-38-828,9-1,18 33,-51-254,1 0,-1 0,1 0,0-1,0 1,0-1,1 0,-1 0,1-1,0 1,0-1,1 0,-1 0,1-1,-1 0,1 0,0 0,0 0,0-1,0 0,0 0,0-1,0 0,0 0,0 0,0-1,0 0,4-1,24 4,1001 47,-991-47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27:35.881"/>
    </inkml:context>
    <inkml:brush xml:id="br0">
      <inkml:brushProperty name="width" value="0.05" units="cm"/>
      <inkml:brushProperty name="height" value="0.05" units="cm"/>
      <inkml:brushProperty name="color" value="#E71224"/>
      <inkml:brushProperty name="ignorePressure" value="1"/>
    </inkml:brush>
  </inkml:definitions>
  <inkml:trace contextRef="#ctx0" brushRef="#br0">3822 52,'-48'-15,"-148"-5,-2 9,-68 10,135 1,-899 1,1022-1,5-1,1 0,-1 0,0 0,1 1,-1-1,0 1,0 0,1 0,-1 0,0 0,0 0,0 1,1-1,-1 1,0 0,1 0,-1 0,1 0,-1 0,1 0,-1 1,1-1,0 1,0 0,-1-1,1 1,1 0,-1 0,0 0,0 1,1-1,-1 0,1 1,0-1,0 1,0-1,0 1,0 0,0-1,1 1,-1 0,1 0,0-1,30 317,-28-194,-6 0,-5 0,-6-1,-6-1,-4 0,-6-2,-6 0,-75 227,-27 176,-8-25,130-423,3 2,3-1,4 1,3 0,4 1,5 24,-3 19,-1-37,4 1,4-1,3 0,4-1,25 72,225 707,-171-309,-61-311,-11 1,-9 127,31 77,4-20,-49-422,1-1,0 1,0-1,1 0,-1 1,1-1,0 0,1 0,-1 0,1-1,0 1,0-1,1 1,-1-1,1 0,0 0,0 0,0-1,1 0,-1 0,1 0,0 0,-1 0,1-1,1 0,-1 0,0-1,1 1,138 54,2-6,140 27,-64-18,368 98,-589-157,-1 1,1 0,0 0,-1 0,1 0,0 0,-1-1,1 1,0 0,0-1,0 1,0-1,0 1,0-1,0 1,0-1,0 1,0-1,0 0,0 0,0 1,0-1,0 0,0 0,0 0,0 0,0 0,0-1,1 1,-1 0,0 0,0-1,0 1,0-1,0 1,0-1,-1 1,1-1,0 1,0-1,0 0,0 1,-1-1,1 0,0 0,-1 0,1 0,0 0,-1 0,1 0,-1 1,0-2,1 1,-1 0,0 0,0 0,1 0,-1 0,0 0,-60-56,25 23</inkml:trace>
  <inkml:trace contextRef="#ctx0" brushRef="#br0" timeOffset="828.538">2610 1590,'1'1250,"4"-1138,5-1,5 0,4-2,6 0,4-1,5-1,40 85,-62-165</inkml:trace>
  <inkml:trace contextRef="#ctx0" brushRef="#br0" timeOffset="1280.427">2844 4573,'0'0</inkml:trace>
  <inkml:trace contextRef="#ctx0" brushRef="#br0" timeOffset="3944.977">2517 1543,'-10'3,"1"0,0 0,0 1,0 0,1 1,-1 0,1 0,0 1,1 0,-1 0,1 1,-3 3,-259 304,42-87,226-224,-1 0,0 0,1 0,0 0,-1 0,1 1,1-1,-1 0,0 1,1-1,0 1,0-1,0 1,0-1,0 1,1-1,-1 1,1-1,0 0,0 1,1-1,-1 0,0 0,1 0,0 0,0 0,0 0,0 0,0-1,1 1,-1-1,1 0,-1 1,1-1,0 0,0-1,2 2,15 20,90 129,122 95,-206-215,46 53,-3 4,-5 2,-3 3,-2 7,-14 106,-36-91,-5-96</inkml:trace>
  <inkml:trace contextRef="#ctx0" brushRef="#br0" timeOffset="6309.247">2844 4457,'3'0,"0"0,0 0,1 0,-1 0,0 0,0 0,0-1,1 0,-1 1,0-1,0 0,0-1,0 1,0 0,0-1,-1 0,1 0,0 0,-1 0,1 0,-1 0,0 0,0-1,0 1,0-1,0 0,-1 0,1 1,-1-1,1 0,-1 0,0-1,0 1,-1 0,1-3,55-164,-47 133,-7 33,1-1,-2 0,1 0,0 0,-1 0,0 0,0 0,-1 0,1 0,-1 0,0 0,-1-1,1 1,-1 0,0 0,0 0,0 0,-1 0,0 0,0 1,-1-3,0 7,-1-1,1 0,-1 1,1 0,0 0,-1 0,1 0,-1 0,1 1,-1-1,1 1,0 0,-1 0,1 0,0 1,0-1,0 1,0 0,0 0,0 0,0 0,1 0,-1 0,1 1,-1-1,1 1,0 0,0 0,0 0,1 0,-1 0,1 0,-1 3,-3 0,-1 5,1 0,0 0,1 0,1 1,0 0,0-1,1 1,0 0,1 0,1 0,0 1,1-1,0 0,2 8,-1 25,-3-38,1-1,0 0,0 0,1 0,0 1,0-1,0 0,1 0,0 0,0 0,0-1,1 1,0-1,0 1,0-1,1 0,1 2,8 2</inkml:trace>
  <inkml:trace contextRef="#ctx0" brushRef="#br0" timeOffset="14563.717">1 4083,'156'-43,"-66"10,117-4,-80 33,-105 4</inkml:trace>
  <inkml:trace contextRef="#ctx0" brushRef="#br0" timeOffset="15124.112">350 4223,'4'-8,"5"-6,9-9,6-1,6 0,2 0,0 5,2 0,0 1,-3 2,-2 5,-2 4,-2 3,-5 2</inkml:trace>
  <inkml:trace contextRef="#ctx0" brushRef="#br0" timeOffset="16206.791">210 3338,'99'39,"-57"-27,8 2,-1 2,0 3,-1 1,-1 2,9 8,93 129,-143-148,1 0,-1 0,-1 1,0 0,-1 0,0 0,0 0,-2 1,1 0,-2-1,0 1,0 0,-1 0,-1 0,0 0,0-1,-2 1,-2 10,-108 580,95-423,9 2,10 109,-1-271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17:52.11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134 1,'-5'-1,"-1"1,1 0,0 0,0 1,-1 0,1 0,0 0,0 0,0 1,0 0,0 0,0 0,1 1,-1-1,1 1,-1 0,1 0,0 1,0-1,1 1,-1 0,1 0,-1 0,1 1,1-1,-1 1,1 0,-1-1,2 1,-1 0,0 0,1 0,0 0,0 1,0-1,1 0,0 0,0 6,5-4,1 0,0 0,1-1,0 1,0-1,0-1,0 1,1-1,0-1,0 1,1-2,-1 1,5 1,-6-2,17 5,0-2,0 0,1-2,-1 0,1-2,0-1,0-1,0-1,17-3,43 1,286 4,-161 46,24-49,-95-20,-120 21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17:59.21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0 357,'1'-257,"-1"253,0-1,0 1,1 0,0 0,0-1,0 1,0 0,1 0,-1 0,1 1,0-1,0 0,1 1,-1-1,1 1,0 0,0-1,0 1,0 1,0-1,0 0,1 1,0 0,-1 0,1 0,0 0,0 0,0 1,0 0,0 0,0 0,0 0,1 0,-1 1,0 0,0 0,1 0,-1 1,0-1,0 1,2 0,313 62,-52-14,-226-42,-36-8,-1 1,1 0,-1 0,1 0,-1 0,1 1,-1 0,0 0,1 0,-1 0,0 1,0 0,0 0,0 0,0 0,0 1,-1-1,1 1,-1 0,1 0,-1 0,0 1,0-1,-1 1,1 0,-1-1,0 1,0 0,0 0,0 1,0 0,1 21,-1 1,-1-1,-1 1,-1-1,-1 1,-2-1,0 0,-8 21,7-41,0-1,0-1,0 1,-1-1,0 0,0 0,0 0,0-1,-1 0,0-1,1 1,-1-1,0 0,0-1,0 0,0 0,0 0,0-1,0 0,0 0,0-1,0 0,0 0,0-1,0 0,0 0,0 0,1-1,-1 0,-2-2,8 4,-199-57,-32 2,213 51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18:04.899"/>
    </inkml:context>
    <inkml:brush xml:id="br0">
      <inkml:brushProperty name="width" value="0.05" units="cm"/>
      <inkml:brushProperty name="height" value="0.05" units="cm"/>
      <inkml:brushProperty name="color" value="#E71224"/>
      <inkml:brushProperty name="ignorePressure" value="1"/>
    </inkml:brush>
  </inkml:definitions>
  <inkml:trace contextRef="#ctx0" brushRef="#br0">396 64,'-210'-22,"199"26,0 1,0 0,1 0,-1 1,1 0,1 1,-1 0,1 1,0 0,1 0,0 1,0 0,1 0,0 1,1 0,0 0,0 0,1 1,0 0,1 0,1 0,0 1,0-1,1 1,0 0,1 0,0 2,3-3,0 1,1-1,0 1,1-1,0 0,0-1,1 1,1-1,0 0,0 0,1 0,0-1,1 0,-1 0,2-1,-1 0,2-1,-1 0,0 0,1-1,1 0,-1-1,1 0,-1-1,8 2,6 8,139 24,-87-29,-54-4,-19-3,1 0,-1 0,1-1,0 1,-1-1,1 0,0 0,0 0,0 0,0-1,0 1,0-1,0 0,0 0,-1-1,1 1,0-1,0 0,0 0,0 0,0 0,-1-1,1 1,-1-1,1 0,-1 0,0-1,0 1,1-1,-2 1,1-1,0 0,-1 0,1 0,-1-1,0 1,0 0,0-1,0 0,-1-18,-1-1,-1 1,-1-1,-1 1,-1 0,-1 0,-1 0,0 0,-2 1,-9-17,-4-19,-79-114,45 120,42 43</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18:08.63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1 310,'0'-258,"1"255,0 0,0 1,0-1,0 0,1 1,-1-1,1 1,-1-1,1 1,0 0,0 0,0-1,0 2,1-1,-1 0,0 0,1 1,-1-1,1 1,0 0,-1-1,1 1,0 1,0-1,-1 0,1 1,0-1,0 1,0 0,0 0,0 0,1 0,99 7,203 17,-41-1,-80-23,-180 3,-1 1,1-1,-1 1,1 1,-1-1,0 1,-1-1,1 1,-1 0,0 0,0 1,-1-1,0 1,0-1,0 1,0 0,-1 0,0-1,0 1,-1 0,1 0,-1 0,-1 0,1 0,-1 0,0 0,0 0,-1-1,0 1,0 0,0 0,1 3,1-7,0 0,0 0,-1 0,1 0,0 0,-1 0,1 0,-1-1,1 1,-1 0,0 0,0-1,1 1,-1 0,-1-1,1 1,0-1,0 1,-1-1,1 0,0 1,-1-1,1 0,-1 0,0 0,1 0,-1 0,0-1,0 1,1 0,-1-1,-18 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18:10.901"/>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0 573,'45'-68,"23"-221,-29 133,-33 150,-1 0,1 1,1 0,-1 1,1-1,0 1,0 0,0 1,0 0,1 0,-1 0,1 1,0 0,0 1,0-1,0 2,0-1,0 1,0 0,0 1,0 0,0 0,-1 1,7 1,21-1,197 25,-225-27,0 1,1-1,-1 1,0 1,-1-1,1 1,0 0,0 1,-1-1,1 1,-1 1,0-1,0 1,0 0,0 1,-1-1,0 1,0 0,0 0,0 1,-1-1,0 1,0 0,-1 0,0 1,1 1,3 9,-2 0,0 0,0 0,-2 1,0 0,-1 0,-1 0,-1 0,0 0,-2 0,0-1,0 1,-5 13,3-13,0-1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19:19:44.612"/>
    </inkml:context>
    <inkml:brush xml:id="br0">
      <inkml:brushProperty name="width" value="0.05" units="cm"/>
      <inkml:brushProperty name="height" value="0.05" units="cm"/>
      <inkml:brushProperty name="color" value="#E71224"/>
      <inkml:brushProperty name="ignorePressure" value="1"/>
    </inkml:brush>
  </inkml:definitions>
  <inkml:trace contextRef="#ctx0" brushRef="#br0">863 718,'-234'1,"219"3,1 0,0 1,0 1,0 0,1 0,0 2,0 0,1 0,-1 1,2 1,0 0,0 0,1 1,0 0,1 1,0 0,1 1,-3 5,-84 90,34-58,42-38,2 0,-1 1,1 1,1 1,1 0,0 1,1 1,1 0,0 1,1 0,1 1,1 0,1 1,0 0,2 0,-3 13,6-10,-2-1,2 0,0 1,1-1,2 1,0-1,1 1,2 0,0-1,1 1,1-1,2 0,0 0,8 17,76 128,44-3,21-48,46-60,-189-52,1-1,1 0,-1-1,0 0,0-1,1-1,-1 0,1-1,-1 0,0-1,0-1,0 0,0 0,0-2,0 1,-1-2,0 0,0 0,-1-1,1 0,-2-1,5-4,35-35,-27 29,-2-2,0-1,-2 0,0-1,-1-1,-1-1,5-13,43-128,-37-18,-28 138,2-20,-3-1,-3 1,-3 0,-2 1,-11-34,14 73,0-1,-2 1,-1 0,-1 1,0 0,-2 1,-1 0,-1 1,-1 0,-1 1,-9-8,18 22,0 0,-1 1,1 1,-1-1,-1 1,1 1,-1-1,0 1,0 1,0 0,-1 0,1 1,-1 0,1 0,-7 1,-51-17,52 9</inkml:trace>
  <inkml:trace contextRef="#ctx0" brushRef="#br0" timeOffset="2549.554">1258 90,'-10'-1,"-3"1,1-1,-1 2,0-1,1 2,-1 0,1 0,0 1,0 0,0 1,0 1,-5 2,-145 77,161-82,0 0,0 1,0-1,0 1,1-1,-1 1,1-1,-1 1,1 0,0-1,0 1,0-1,0 1,0-1,1 1,-1 0,1-1,0 1,0-1,0 0,0 1,0-1,0 0,1 1,-1-1,1 0,-1 0,1 0,0-1,0 1,0 0,0 0,0-1,0 0,1 1,-1-1,0 0,16 18,124 134,-124-140,0 0,1-2,1 0,0-1,0-1,1 0,0-2,0-1,1 0,0-1,0-2,0 0,6-1,-7 1,301 33,-42-38,-276 3,0-1,0 1,1-1,-1-1,0 1,0 0,0-1,0 0,0 0,1 0,-2-1,1 1,0-1,0 0,0 0,-1 0,1-1,-1 1,0-1,0 0,0 0,0 0,0 0,0 0,-1-1,0 1,0-1,0 1,0-1,0 0,-1 0,1 0,-1 0,0 0,-1 0,1-1,-1 1,1 0,-1 0,0 0,-1-1,1 1,-1-1,-1-16,0 0,-2-1,0 2,-1-1,-2 0,0 1,0 0,-2 1,-1 0,0 0,-2 1,0 0,0 1,-2 0,0 2,-1-1,-1 2,0 0,-1 0,0 2,-1 0,0 1,-1 1,0 1,-1 0,0 2,-2 0,-53-10,51 10,0 1,0 1,-1 1,0 2,1 0,-1 2,0 0,-10 3,-2 6,0 1,0 2,1 2,1 1,-31 18,50-25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28.06.2023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28.06.2023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28.06.2023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28.06.2023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28.06.2023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28.06.2023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28.06.2023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customXml" Target="../ink/ink23.xml"/><Relationship Id="rId13"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customXml" Target="../ink/ink25.xml"/><Relationship Id="rId17" Type="http://schemas.openxmlformats.org/officeDocument/2006/relationships/image" Target="../media/image34.png"/><Relationship Id="rId2" Type="http://schemas.openxmlformats.org/officeDocument/2006/relationships/image" Target="../media/image2.JPG"/><Relationship Id="rId16" Type="http://schemas.openxmlformats.org/officeDocument/2006/relationships/customXml" Target="../ink/ink27.xml"/><Relationship Id="rId1" Type="http://schemas.openxmlformats.org/officeDocument/2006/relationships/slideLayout" Target="../slideLayouts/slideLayout1.xml"/><Relationship Id="rId6" Type="http://schemas.openxmlformats.org/officeDocument/2006/relationships/customXml" Target="../ink/ink22.xml"/><Relationship Id="rId11" Type="http://schemas.openxmlformats.org/officeDocument/2006/relationships/image" Target="../media/image31.png"/><Relationship Id="rId5" Type="http://schemas.openxmlformats.org/officeDocument/2006/relationships/image" Target="../media/image28.png"/><Relationship Id="rId15" Type="http://schemas.openxmlformats.org/officeDocument/2006/relationships/image" Target="../media/image33.png"/><Relationship Id="rId10" Type="http://schemas.openxmlformats.org/officeDocument/2006/relationships/customXml" Target="../ink/ink24.xml"/><Relationship Id="rId4" Type="http://schemas.openxmlformats.org/officeDocument/2006/relationships/customXml" Target="../ink/ink21.xml"/><Relationship Id="rId9" Type="http://schemas.openxmlformats.org/officeDocument/2006/relationships/image" Target="../media/image30.png"/><Relationship Id="rId14" Type="http://schemas.openxmlformats.org/officeDocument/2006/relationships/customXml" Target="../ink/ink26.xml"/></Relationships>
</file>

<file path=ppt/slides/_rels/slide11.xml.rels><?xml version="1.0" encoding="UTF-8" standalone="yes"?>
<Relationships xmlns="http://schemas.openxmlformats.org/package/2006/relationships"><Relationship Id="rId8" Type="http://schemas.openxmlformats.org/officeDocument/2006/relationships/customXml" Target="../ink/ink29.xml"/><Relationship Id="rId13" Type="http://schemas.openxmlformats.org/officeDocument/2006/relationships/image" Target="../media/image41.png"/><Relationship Id="rId18" Type="http://schemas.openxmlformats.org/officeDocument/2006/relationships/customXml" Target="../ink/ink34.xml"/><Relationship Id="rId3" Type="http://schemas.openxmlformats.org/officeDocument/2006/relationships/image" Target="../media/image35.png"/><Relationship Id="rId21" Type="http://schemas.openxmlformats.org/officeDocument/2006/relationships/image" Target="../media/image45.png"/><Relationship Id="rId7" Type="http://schemas.openxmlformats.org/officeDocument/2006/relationships/image" Target="../media/image38.png"/><Relationship Id="rId12" Type="http://schemas.openxmlformats.org/officeDocument/2006/relationships/customXml" Target="../ink/ink31.xml"/><Relationship Id="rId17" Type="http://schemas.openxmlformats.org/officeDocument/2006/relationships/image" Target="../media/image43.png"/><Relationship Id="rId2" Type="http://schemas.openxmlformats.org/officeDocument/2006/relationships/image" Target="../media/image2.JPG"/><Relationship Id="rId16" Type="http://schemas.openxmlformats.org/officeDocument/2006/relationships/customXml" Target="../ink/ink33.xml"/><Relationship Id="rId20" Type="http://schemas.openxmlformats.org/officeDocument/2006/relationships/customXml" Target="../ink/ink35.xml"/><Relationship Id="rId1" Type="http://schemas.openxmlformats.org/officeDocument/2006/relationships/slideLayout" Target="../slideLayouts/slideLayout1.xml"/><Relationship Id="rId6" Type="http://schemas.openxmlformats.org/officeDocument/2006/relationships/customXml" Target="../ink/ink28.xml"/><Relationship Id="rId11" Type="http://schemas.openxmlformats.org/officeDocument/2006/relationships/image" Target="../media/image40.png"/><Relationship Id="rId5" Type="http://schemas.openxmlformats.org/officeDocument/2006/relationships/image" Target="../media/image37.png"/><Relationship Id="rId15" Type="http://schemas.openxmlformats.org/officeDocument/2006/relationships/image" Target="../media/image42.png"/><Relationship Id="rId10" Type="http://schemas.openxmlformats.org/officeDocument/2006/relationships/customXml" Target="../ink/ink30.xml"/><Relationship Id="rId19" Type="http://schemas.openxmlformats.org/officeDocument/2006/relationships/image" Target="../media/image44.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customXml" Target="../ink/ink3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0.png"/><Relationship Id="rId18" Type="http://schemas.openxmlformats.org/officeDocument/2006/relationships/customXml" Target="../ink/ink8.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customXml" Target="../ink/ink5.xml"/><Relationship Id="rId17"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customXml" Target="../ink/ink4.xml"/><Relationship Id="rId19" Type="http://schemas.openxmlformats.org/officeDocument/2006/relationships/image" Target="../media/image13.png"/><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s>
</file>

<file path=ppt/slides/_rels/slide9.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19.png"/><Relationship Id="rId18" Type="http://schemas.openxmlformats.org/officeDocument/2006/relationships/customXml" Target="../ink/ink16.xml"/><Relationship Id="rId26" Type="http://schemas.openxmlformats.org/officeDocument/2006/relationships/customXml" Target="../ink/ink20.xml"/><Relationship Id="rId3" Type="http://schemas.openxmlformats.org/officeDocument/2006/relationships/image" Target="../media/image14.png"/><Relationship Id="rId21" Type="http://schemas.openxmlformats.org/officeDocument/2006/relationships/image" Target="../media/image23.png"/><Relationship Id="rId7" Type="http://schemas.openxmlformats.org/officeDocument/2006/relationships/image" Target="../media/image16.png"/><Relationship Id="rId12" Type="http://schemas.openxmlformats.org/officeDocument/2006/relationships/customXml" Target="../ink/ink13.xml"/><Relationship Id="rId17" Type="http://schemas.openxmlformats.org/officeDocument/2006/relationships/image" Target="../media/image21.png"/><Relationship Id="rId25" Type="http://schemas.openxmlformats.org/officeDocument/2006/relationships/image" Target="../media/image25.png"/><Relationship Id="rId2" Type="http://schemas.openxmlformats.org/officeDocument/2006/relationships/image" Target="../media/image2.JPG"/><Relationship Id="rId16" Type="http://schemas.openxmlformats.org/officeDocument/2006/relationships/customXml" Target="../ink/ink15.xml"/><Relationship Id="rId20" Type="http://schemas.openxmlformats.org/officeDocument/2006/relationships/customXml" Target="../ink/ink17.xml"/><Relationship Id="rId1" Type="http://schemas.openxmlformats.org/officeDocument/2006/relationships/slideLayout" Target="../slideLayouts/slideLayout1.xml"/><Relationship Id="rId6" Type="http://schemas.openxmlformats.org/officeDocument/2006/relationships/customXml" Target="../ink/ink10.xml"/><Relationship Id="rId11" Type="http://schemas.openxmlformats.org/officeDocument/2006/relationships/image" Target="../media/image18.png"/><Relationship Id="rId24" Type="http://schemas.openxmlformats.org/officeDocument/2006/relationships/customXml" Target="../ink/ink19.xml"/><Relationship Id="rId5" Type="http://schemas.openxmlformats.org/officeDocument/2006/relationships/image" Target="../media/image15.png"/><Relationship Id="rId15" Type="http://schemas.openxmlformats.org/officeDocument/2006/relationships/image" Target="../media/image20.png"/><Relationship Id="rId23" Type="http://schemas.openxmlformats.org/officeDocument/2006/relationships/image" Target="../media/image24.png"/><Relationship Id="rId10" Type="http://schemas.openxmlformats.org/officeDocument/2006/relationships/customXml" Target="../ink/ink12.xml"/><Relationship Id="rId19" Type="http://schemas.openxmlformats.org/officeDocument/2006/relationships/image" Target="../media/image22.png"/><Relationship Id="rId4" Type="http://schemas.openxmlformats.org/officeDocument/2006/relationships/customXml" Target="../ink/ink9.xml"/><Relationship Id="rId9" Type="http://schemas.openxmlformats.org/officeDocument/2006/relationships/image" Target="../media/image17.png"/><Relationship Id="rId14" Type="http://schemas.openxmlformats.org/officeDocument/2006/relationships/customXml" Target="../ink/ink14.xml"/><Relationship Id="rId22" Type="http://schemas.openxmlformats.org/officeDocument/2006/relationships/customXml" Target="../ink/ink18.xml"/><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451738"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Project Budget</a:t>
            </a:r>
            <a:endParaRPr lang="en-GB" sz="5333"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cs-CZ" sz="1867" dirty="0" err="1">
                <a:solidFill>
                  <a:schemeClr val="bg1"/>
                </a:solidFill>
                <a:latin typeface="Times New Roman" panose="02020603050405020304" pitchFamily="18" charset="0"/>
                <a:cs typeface="Times New Roman" panose="02020603050405020304" pitchFamily="18" charset="0"/>
              </a:rPr>
              <a:t>Resources</a:t>
            </a:r>
            <a:r>
              <a:rPr lang="cs-CZ" sz="1867" dirty="0">
                <a:solidFill>
                  <a:schemeClr val="bg1"/>
                </a:solidFill>
                <a:latin typeface="Times New Roman" panose="02020603050405020304" pitchFamily="18" charset="0"/>
                <a:cs typeface="Times New Roman" panose="02020603050405020304" pitchFamily="18" charset="0"/>
              </a:rPr>
              <a:t> in  </a:t>
            </a:r>
            <a:r>
              <a:rPr lang="cs-CZ" sz="1867" dirty="0" err="1">
                <a:solidFill>
                  <a:schemeClr val="bg1"/>
                </a:solidFill>
                <a:latin typeface="Times New Roman" panose="02020603050405020304" pitchFamily="18" charset="0"/>
                <a:cs typeface="Times New Roman" panose="02020603050405020304" pitchFamily="18" charset="0"/>
              </a:rPr>
              <a:t>project</a:t>
            </a:r>
            <a:endParaRPr lang="cs-CZ" sz="1867" dirty="0">
              <a:solidFill>
                <a:schemeClr val="bg1"/>
              </a:solidFill>
              <a:latin typeface="Times New Roman" panose="02020603050405020304" pitchFamily="18" charset="0"/>
              <a:cs typeface="Times New Roman" panose="02020603050405020304" pitchFamily="18" charset="0"/>
            </a:endParaRPr>
          </a:p>
          <a:p>
            <a:pPr marL="0" indent="0" algn="r">
              <a:buNone/>
            </a:pPr>
            <a:r>
              <a:rPr lang="cs-CZ" sz="1867" dirty="0">
                <a:solidFill>
                  <a:schemeClr val="bg1"/>
                </a:solidFill>
                <a:latin typeface="Times New Roman" panose="02020603050405020304" pitchFamily="18" charset="0"/>
                <a:cs typeface="Times New Roman" panose="02020603050405020304" pitchFamily="18" charset="0"/>
              </a:rPr>
              <a:t>Project budget, risk budget, </a:t>
            </a:r>
            <a:r>
              <a:rPr lang="cs-CZ" sz="1867" dirty="0" err="1">
                <a:solidFill>
                  <a:schemeClr val="bg1"/>
                </a:solidFill>
                <a:latin typeface="Times New Roman" panose="02020603050405020304" pitchFamily="18" charset="0"/>
                <a:cs typeface="Times New Roman" panose="02020603050405020304" pitchFamily="18" charset="0"/>
              </a:rPr>
              <a:t>change</a:t>
            </a:r>
            <a:r>
              <a:rPr lang="cs-CZ" sz="1867" dirty="0">
                <a:solidFill>
                  <a:schemeClr val="bg1"/>
                </a:solidFill>
                <a:latin typeface="Times New Roman" panose="02020603050405020304" pitchFamily="18" charset="0"/>
                <a:cs typeface="Times New Roman" panose="02020603050405020304" pitchFamily="18" charset="0"/>
              </a:rPr>
              <a:t> budget</a:t>
            </a:r>
            <a:endParaRPr lang="en-GB" sz="1867"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dirty="0">
                <a:solidFill>
                  <a:srgbClr val="307871"/>
                </a:solidFill>
                <a:latin typeface="Times New Roman" panose="02020603050405020304" pitchFamily="18" charset="0"/>
                <a:cs typeface="Times New Roman" panose="02020603050405020304" pitchFamily="18" charset="0"/>
              </a:rPr>
              <a:t>Project 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4966424"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MS Project – </a:t>
            </a:r>
            <a:r>
              <a:rPr lang="cs-CZ" sz="2400" kern="0" dirty="0" err="1">
                <a:solidFill>
                  <a:srgbClr val="002060"/>
                </a:solidFill>
                <a:latin typeface="Times New Roman"/>
                <a:ea typeface="+mj-ea"/>
                <a:cs typeface="+mj-cs"/>
              </a:rPr>
              <a:t>resources</a:t>
            </a:r>
            <a:r>
              <a:rPr lang="cs-CZ" sz="2400" kern="0" dirty="0">
                <a:solidFill>
                  <a:srgbClr val="002060"/>
                </a:solidFill>
                <a:latin typeface="Times New Roman"/>
                <a:ea typeface="+mj-ea"/>
                <a:cs typeface="+mj-cs"/>
              </a:rPr>
              <a:t> type – </a:t>
            </a:r>
            <a:r>
              <a:rPr lang="cs-CZ" sz="2400" kern="0" dirty="0" err="1">
                <a:solidFill>
                  <a:srgbClr val="002060"/>
                </a:solidFill>
                <a:latin typeface="Times New Roman"/>
                <a:ea typeface="+mj-ea"/>
                <a:cs typeface="+mj-cs"/>
              </a:rPr>
              <a:t>material</a:t>
            </a:r>
            <a:endParaRPr lang="en-GB" sz="2400" kern="0" dirty="0">
              <a:solidFill>
                <a:srgbClr val="002060"/>
              </a:solidFill>
              <a:latin typeface="Times New Roman"/>
              <a:ea typeface="+mj-ea"/>
              <a:cs typeface="+mj-cs"/>
            </a:endParaRPr>
          </a:p>
        </p:txBody>
      </p:sp>
      <p:pic>
        <p:nvPicPr>
          <p:cNvPr id="2" name="Picture 1">
            <a:extLst>
              <a:ext uri="{FF2B5EF4-FFF2-40B4-BE49-F238E27FC236}">
                <a16:creationId xmlns:a16="http://schemas.microsoft.com/office/drawing/2014/main" id="{ECEEE81E-0B92-4761-A032-DC461EE411C1}"/>
              </a:ext>
            </a:extLst>
          </p:cNvPr>
          <p:cNvPicPr>
            <a:picLocks noChangeAspect="1"/>
          </p:cNvPicPr>
          <p:nvPr/>
        </p:nvPicPr>
        <p:blipFill rotWithShape="1">
          <a:blip r:embed="rId3"/>
          <a:srcRect r="8363" b="27515"/>
          <a:stretch/>
        </p:blipFill>
        <p:spPr>
          <a:xfrm>
            <a:off x="149629" y="1745672"/>
            <a:ext cx="11172305" cy="4971011"/>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FB76852D-0AD3-4B69-B1DE-944C38728B0D}"/>
                  </a:ext>
                </a:extLst>
              </p14:cNvPr>
              <p14:cNvContentPartPr/>
              <p14:nvPr/>
            </p14:nvContentPartPr>
            <p14:xfrm>
              <a:off x="1098244" y="5401889"/>
              <a:ext cx="402480" cy="275760"/>
            </p14:xfrm>
          </p:contentPart>
        </mc:Choice>
        <mc:Fallback>
          <p:pic>
            <p:nvPicPr>
              <p:cNvPr id="7" name="Ink 6">
                <a:extLst>
                  <a:ext uri="{FF2B5EF4-FFF2-40B4-BE49-F238E27FC236}">
                    <a16:creationId xmlns:a16="http://schemas.microsoft.com/office/drawing/2014/main" id="{FB76852D-0AD3-4B69-B1DE-944C38728B0D}"/>
                  </a:ext>
                </a:extLst>
              </p:cNvPr>
              <p:cNvPicPr/>
              <p:nvPr/>
            </p:nvPicPr>
            <p:blipFill>
              <a:blip r:embed="rId5"/>
              <a:stretch>
                <a:fillRect/>
              </a:stretch>
            </p:blipFill>
            <p:spPr>
              <a:xfrm>
                <a:off x="1089604" y="5393249"/>
                <a:ext cx="42012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B506C135-AF3B-4B44-9F59-C1BC5C8B332C}"/>
                  </a:ext>
                </a:extLst>
              </p14:cNvPr>
              <p14:cNvContentPartPr/>
              <p14:nvPr/>
            </p14:nvContentPartPr>
            <p14:xfrm>
              <a:off x="2264644" y="5578289"/>
              <a:ext cx="888840" cy="42480"/>
            </p14:xfrm>
          </p:contentPart>
        </mc:Choice>
        <mc:Fallback>
          <p:pic>
            <p:nvPicPr>
              <p:cNvPr id="8" name="Ink 7">
                <a:extLst>
                  <a:ext uri="{FF2B5EF4-FFF2-40B4-BE49-F238E27FC236}">
                    <a16:creationId xmlns:a16="http://schemas.microsoft.com/office/drawing/2014/main" id="{B506C135-AF3B-4B44-9F59-C1BC5C8B332C}"/>
                  </a:ext>
                </a:extLst>
              </p:cNvPr>
              <p:cNvPicPr/>
              <p:nvPr/>
            </p:nvPicPr>
            <p:blipFill>
              <a:blip r:embed="rId7"/>
              <a:stretch>
                <a:fillRect/>
              </a:stretch>
            </p:blipFill>
            <p:spPr>
              <a:xfrm>
                <a:off x="2255644" y="5569649"/>
                <a:ext cx="906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4C2CD231-1493-420D-830D-A9CB65350502}"/>
                  </a:ext>
                </a:extLst>
              </p14:cNvPr>
              <p14:cNvContentPartPr/>
              <p14:nvPr/>
            </p14:nvContentPartPr>
            <p14:xfrm>
              <a:off x="351604" y="3477329"/>
              <a:ext cx="205200" cy="265680"/>
            </p14:xfrm>
          </p:contentPart>
        </mc:Choice>
        <mc:Fallback>
          <p:pic>
            <p:nvPicPr>
              <p:cNvPr id="9" name="Ink 8">
                <a:extLst>
                  <a:ext uri="{FF2B5EF4-FFF2-40B4-BE49-F238E27FC236}">
                    <a16:creationId xmlns:a16="http://schemas.microsoft.com/office/drawing/2014/main" id="{4C2CD231-1493-420D-830D-A9CB65350502}"/>
                  </a:ext>
                </a:extLst>
              </p:cNvPr>
              <p:cNvPicPr/>
              <p:nvPr/>
            </p:nvPicPr>
            <p:blipFill>
              <a:blip r:embed="rId9"/>
              <a:stretch>
                <a:fillRect/>
              </a:stretch>
            </p:blipFill>
            <p:spPr>
              <a:xfrm>
                <a:off x="342964" y="3468689"/>
                <a:ext cx="2228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0079C18C-864D-4F42-8BBC-8E3399B79048}"/>
                  </a:ext>
                </a:extLst>
              </p14:cNvPr>
              <p14:cNvContentPartPr/>
              <p14:nvPr/>
            </p14:nvContentPartPr>
            <p14:xfrm>
              <a:off x="3562444" y="5141969"/>
              <a:ext cx="1319760" cy="403920"/>
            </p14:xfrm>
          </p:contentPart>
        </mc:Choice>
        <mc:Fallback>
          <p:pic>
            <p:nvPicPr>
              <p:cNvPr id="13" name="Ink 12">
                <a:extLst>
                  <a:ext uri="{FF2B5EF4-FFF2-40B4-BE49-F238E27FC236}">
                    <a16:creationId xmlns:a16="http://schemas.microsoft.com/office/drawing/2014/main" id="{0079C18C-864D-4F42-8BBC-8E3399B79048}"/>
                  </a:ext>
                </a:extLst>
              </p:cNvPr>
              <p:cNvPicPr/>
              <p:nvPr/>
            </p:nvPicPr>
            <p:blipFill>
              <a:blip r:embed="rId11"/>
              <a:stretch>
                <a:fillRect/>
              </a:stretch>
            </p:blipFill>
            <p:spPr>
              <a:xfrm>
                <a:off x="3553444" y="5133321"/>
                <a:ext cx="1337400" cy="421576"/>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6" name="Ink 15">
                <a:extLst>
                  <a:ext uri="{FF2B5EF4-FFF2-40B4-BE49-F238E27FC236}">
                    <a16:creationId xmlns:a16="http://schemas.microsoft.com/office/drawing/2014/main" id="{C67366B5-5592-4526-9786-577726E28D74}"/>
                  </a:ext>
                </a:extLst>
              </p14:cNvPr>
              <p14:cNvContentPartPr/>
              <p14:nvPr/>
            </p14:nvContentPartPr>
            <p14:xfrm>
              <a:off x="6585004" y="3371489"/>
              <a:ext cx="3976920" cy="1402920"/>
            </p14:xfrm>
          </p:contentPart>
        </mc:Choice>
        <mc:Fallback>
          <p:pic>
            <p:nvPicPr>
              <p:cNvPr id="16" name="Ink 15">
                <a:extLst>
                  <a:ext uri="{FF2B5EF4-FFF2-40B4-BE49-F238E27FC236}">
                    <a16:creationId xmlns:a16="http://schemas.microsoft.com/office/drawing/2014/main" id="{C67366B5-5592-4526-9786-577726E28D74}"/>
                  </a:ext>
                </a:extLst>
              </p:cNvPr>
              <p:cNvPicPr/>
              <p:nvPr/>
            </p:nvPicPr>
            <p:blipFill>
              <a:blip r:embed="rId13"/>
              <a:stretch>
                <a:fillRect/>
              </a:stretch>
            </p:blipFill>
            <p:spPr>
              <a:xfrm>
                <a:off x="6576004" y="3362847"/>
                <a:ext cx="3994560" cy="1420565"/>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Ink 16">
                <a:extLst>
                  <a:ext uri="{FF2B5EF4-FFF2-40B4-BE49-F238E27FC236}">
                    <a16:creationId xmlns:a16="http://schemas.microsoft.com/office/drawing/2014/main" id="{22B4AA69-617E-4AB8-AB51-80938EEF0772}"/>
                  </a:ext>
                </a:extLst>
              </p14:cNvPr>
              <p14:cNvContentPartPr/>
              <p14:nvPr/>
            </p14:nvContentPartPr>
            <p14:xfrm>
              <a:off x="5183524" y="4178609"/>
              <a:ext cx="270360" cy="226080"/>
            </p14:xfrm>
          </p:contentPart>
        </mc:Choice>
        <mc:Fallback>
          <p:pic>
            <p:nvPicPr>
              <p:cNvPr id="17" name="Ink 16">
                <a:extLst>
                  <a:ext uri="{FF2B5EF4-FFF2-40B4-BE49-F238E27FC236}">
                    <a16:creationId xmlns:a16="http://schemas.microsoft.com/office/drawing/2014/main" id="{22B4AA69-617E-4AB8-AB51-80938EEF0772}"/>
                  </a:ext>
                </a:extLst>
              </p:cNvPr>
              <p:cNvPicPr/>
              <p:nvPr/>
            </p:nvPicPr>
            <p:blipFill>
              <a:blip r:embed="rId15"/>
              <a:stretch>
                <a:fillRect/>
              </a:stretch>
            </p:blipFill>
            <p:spPr>
              <a:xfrm>
                <a:off x="5174884" y="4169609"/>
                <a:ext cx="2880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Ink 17">
                <a:extLst>
                  <a:ext uri="{FF2B5EF4-FFF2-40B4-BE49-F238E27FC236}">
                    <a16:creationId xmlns:a16="http://schemas.microsoft.com/office/drawing/2014/main" id="{1D7DD83D-422E-4AAE-A2C4-39F84B73614A}"/>
                  </a:ext>
                </a:extLst>
              </p14:cNvPr>
              <p14:cNvContentPartPr/>
              <p14:nvPr/>
            </p14:nvContentPartPr>
            <p14:xfrm>
              <a:off x="4502764" y="3975569"/>
              <a:ext cx="279000" cy="151920"/>
            </p14:xfrm>
          </p:contentPart>
        </mc:Choice>
        <mc:Fallback>
          <p:pic>
            <p:nvPicPr>
              <p:cNvPr id="18" name="Ink 17">
                <a:extLst>
                  <a:ext uri="{FF2B5EF4-FFF2-40B4-BE49-F238E27FC236}">
                    <a16:creationId xmlns:a16="http://schemas.microsoft.com/office/drawing/2014/main" id="{1D7DD83D-422E-4AAE-A2C4-39F84B73614A}"/>
                  </a:ext>
                </a:extLst>
              </p:cNvPr>
              <p:cNvPicPr/>
              <p:nvPr/>
            </p:nvPicPr>
            <p:blipFill>
              <a:blip r:embed="rId17"/>
              <a:stretch>
                <a:fillRect/>
              </a:stretch>
            </p:blipFill>
            <p:spPr>
              <a:xfrm>
                <a:off x="4494124" y="3966929"/>
                <a:ext cx="296640" cy="169560"/>
              </a:xfrm>
              <a:prstGeom prst="rect">
                <a:avLst/>
              </a:prstGeom>
            </p:spPr>
          </p:pic>
        </mc:Fallback>
      </mc:AlternateContent>
    </p:spTree>
    <p:extLst>
      <p:ext uri="{BB962C8B-B14F-4D97-AF65-F5344CB8AC3E}">
        <p14:creationId xmlns:p14="http://schemas.microsoft.com/office/powerpoint/2010/main" val="2185463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4859022"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MS Project – </a:t>
            </a:r>
            <a:r>
              <a:rPr lang="cs-CZ" sz="2400" kern="0" dirty="0" err="1">
                <a:solidFill>
                  <a:srgbClr val="002060"/>
                </a:solidFill>
                <a:latin typeface="Times New Roman"/>
                <a:ea typeface="+mj-ea"/>
                <a:cs typeface="+mj-cs"/>
              </a:rPr>
              <a:t>resources</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view</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reports</a:t>
            </a:r>
            <a:r>
              <a:rPr lang="cs-CZ" sz="2400" kern="0" dirty="0">
                <a:solidFill>
                  <a:srgbClr val="002060"/>
                </a:solidFill>
                <a:latin typeface="Times New Roman"/>
                <a:ea typeface="+mj-ea"/>
                <a:cs typeface="+mj-cs"/>
              </a:rPr>
              <a:t>)</a:t>
            </a:r>
            <a:endParaRPr lang="en-GB" sz="2400" kern="0" dirty="0">
              <a:solidFill>
                <a:srgbClr val="002060"/>
              </a:solidFill>
              <a:latin typeface="Times New Roman"/>
              <a:ea typeface="+mj-ea"/>
              <a:cs typeface="+mj-cs"/>
            </a:endParaRPr>
          </a:p>
        </p:txBody>
      </p:sp>
      <p:pic>
        <p:nvPicPr>
          <p:cNvPr id="2" name="Picture 1">
            <a:extLst>
              <a:ext uri="{FF2B5EF4-FFF2-40B4-BE49-F238E27FC236}">
                <a16:creationId xmlns:a16="http://schemas.microsoft.com/office/drawing/2014/main" id="{2709B0B8-FE72-4BEC-B192-F0E98C5B9DEF}"/>
              </a:ext>
            </a:extLst>
          </p:cNvPr>
          <p:cNvPicPr>
            <a:picLocks noChangeAspect="1"/>
          </p:cNvPicPr>
          <p:nvPr/>
        </p:nvPicPr>
        <p:blipFill rotWithShape="1">
          <a:blip r:embed="rId3"/>
          <a:srcRect r="60146" b="19757"/>
          <a:stretch/>
        </p:blipFill>
        <p:spPr>
          <a:xfrm>
            <a:off x="395899" y="1502228"/>
            <a:ext cx="3940233" cy="4462462"/>
          </a:xfrm>
          <a:prstGeom prst="rect">
            <a:avLst/>
          </a:prstGeom>
        </p:spPr>
      </p:pic>
      <p:pic>
        <p:nvPicPr>
          <p:cNvPr id="7" name="Picture 6">
            <a:extLst>
              <a:ext uri="{FF2B5EF4-FFF2-40B4-BE49-F238E27FC236}">
                <a16:creationId xmlns:a16="http://schemas.microsoft.com/office/drawing/2014/main" id="{38D2E6C2-406D-4947-8A00-38B2D9512721}"/>
              </a:ext>
            </a:extLst>
          </p:cNvPr>
          <p:cNvPicPr>
            <a:picLocks noChangeAspect="1"/>
          </p:cNvPicPr>
          <p:nvPr/>
        </p:nvPicPr>
        <p:blipFill rotWithShape="1">
          <a:blip r:embed="rId4"/>
          <a:srcRect r="47909" b="27031"/>
          <a:stretch/>
        </p:blipFill>
        <p:spPr>
          <a:xfrm>
            <a:off x="5404550" y="103909"/>
            <a:ext cx="4219883" cy="3325091"/>
          </a:xfrm>
          <a:prstGeom prst="rect">
            <a:avLst/>
          </a:prstGeom>
        </p:spPr>
      </p:pic>
      <p:pic>
        <p:nvPicPr>
          <p:cNvPr id="8" name="Picture 7">
            <a:extLst>
              <a:ext uri="{FF2B5EF4-FFF2-40B4-BE49-F238E27FC236}">
                <a16:creationId xmlns:a16="http://schemas.microsoft.com/office/drawing/2014/main" id="{60657F4E-6535-4D58-A0D4-67D15A452F2F}"/>
              </a:ext>
            </a:extLst>
          </p:cNvPr>
          <p:cNvPicPr>
            <a:picLocks noChangeAspect="1"/>
          </p:cNvPicPr>
          <p:nvPr/>
        </p:nvPicPr>
        <p:blipFill rotWithShape="1">
          <a:blip r:embed="rId5"/>
          <a:srcRect l="12546" b="11272"/>
          <a:stretch/>
        </p:blipFill>
        <p:spPr>
          <a:xfrm>
            <a:off x="6096000" y="3208712"/>
            <a:ext cx="5826480" cy="3325091"/>
          </a:xfrm>
          <a:prstGeom prst="rect">
            <a:avLst/>
          </a:prstGeom>
        </p:spPr>
      </p:pic>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B434C217-DA77-4809-A2AB-DB3A50C501F4}"/>
                  </a:ext>
                </a:extLst>
              </p14:cNvPr>
              <p14:cNvContentPartPr/>
              <p14:nvPr/>
            </p14:nvContentPartPr>
            <p14:xfrm>
              <a:off x="546004" y="2407409"/>
              <a:ext cx="980640" cy="386640"/>
            </p14:xfrm>
          </p:contentPart>
        </mc:Choice>
        <mc:Fallback>
          <p:pic>
            <p:nvPicPr>
              <p:cNvPr id="9" name="Ink 8">
                <a:extLst>
                  <a:ext uri="{FF2B5EF4-FFF2-40B4-BE49-F238E27FC236}">
                    <a16:creationId xmlns:a16="http://schemas.microsoft.com/office/drawing/2014/main" id="{B434C217-DA77-4809-A2AB-DB3A50C501F4}"/>
                  </a:ext>
                </a:extLst>
              </p:cNvPr>
              <p:cNvPicPr/>
              <p:nvPr/>
            </p:nvPicPr>
            <p:blipFill>
              <a:blip r:embed="rId7"/>
              <a:stretch>
                <a:fillRect/>
              </a:stretch>
            </p:blipFill>
            <p:spPr>
              <a:xfrm>
                <a:off x="537004" y="2398409"/>
                <a:ext cx="998280" cy="404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a:extLst>
                  <a:ext uri="{FF2B5EF4-FFF2-40B4-BE49-F238E27FC236}">
                    <a16:creationId xmlns:a16="http://schemas.microsoft.com/office/drawing/2014/main" id="{64CDCED3-4530-48CA-9A0B-8D668D97BFFD}"/>
                  </a:ext>
                </a:extLst>
              </p14:cNvPr>
              <p14:cNvContentPartPr/>
              <p14:nvPr/>
            </p14:nvContentPartPr>
            <p14:xfrm>
              <a:off x="1381564" y="1593449"/>
              <a:ext cx="264600" cy="270360"/>
            </p14:xfrm>
          </p:contentPart>
        </mc:Choice>
        <mc:Fallback>
          <p:pic>
            <p:nvPicPr>
              <p:cNvPr id="10" name="Ink 9">
                <a:extLst>
                  <a:ext uri="{FF2B5EF4-FFF2-40B4-BE49-F238E27FC236}">
                    <a16:creationId xmlns:a16="http://schemas.microsoft.com/office/drawing/2014/main" id="{64CDCED3-4530-48CA-9A0B-8D668D97BFFD}"/>
                  </a:ext>
                </a:extLst>
              </p:cNvPr>
              <p:cNvPicPr/>
              <p:nvPr/>
            </p:nvPicPr>
            <p:blipFill>
              <a:blip r:embed="rId9"/>
              <a:stretch>
                <a:fillRect/>
              </a:stretch>
            </p:blipFill>
            <p:spPr>
              <a:xfrm>
                <a:off x="1372564" y="1584449"/>
                <a:ext cx="2822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EA0481D0-205F-4597-B2FE-DB0485CA7FBD}"/>
                  </a:ext>
                </a:extLst>
              </p14:cNvPr>
              <p14:cNvContentPartPr/>
              <p14:nvPr/>
            </p14:nvContentPartPr>
            <p14:xfrm>
              <a:off x="6152644" y="165689"/>
              <a:ext cx="298440" cy="226080"/>
            </p14:xfrm>
          </p:contentPart>
        </mc:Choice>
        <mc:Fallback>
          <p:pic>
            <p:nvPicPr>
              <p:cNvPr id="11" name="Ink 10">
                <a:extLst>
                  <a:ext uri="{FF2B5EF4-FFF2-40B4-BE49-F238E27FC236}">
                    <a16:creationId xmlns:a16="http://schemas.microsoft.com/office/drawing/2014/main" id="{EA0481D0-205F-4597-B2FE-DB0485CA7FBD}"/>
                  </a:ext>
                </a:extLst>
              </p:cNvPr>
              <p:cNvPicPr/>
              <p:nvPr/>
            </p:nvPicPr>
            <p:blipFill>
              <a:blip r:embed="rId11"/>
              <a:stretch>
                <a:fillRect/>
              </a:stretch>
            </p:blipFill>
            <p:spPr>
              <a:xfrm>
                <a:off x="6143644" y="157049"/>
                <a:ext cx="3160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2E0987E3-7471-4DC9-B395-30A770F51A47}"/>
                  </a:ext>
                </a:extLst>
              </p14:cNvPr>
              <p14:cNvContentPartPr/>
              <p14:nvPr/>
            </p14:nvContentPartPr>
            <p14:xfrm>
              <a:off x="5535244" y="1342169"/>
              <a:ext cx="271800" cy="699120"/>
            </p14:xfrm>
          </p:contentPart>
        </mc:Choice>
        <mc:Fallback>
          <p:pic>
            <p:nvPicPr>
              <p:cNvPr id="12" name="Ink 11">
                <a:extLst>
                  <a:ext uri="{FF2B5EF4-FFF2-40B4-BE49-F238E27FC236}">
                    <a16:creationId xmlns:a16="http://schemas.microsoft.com/office/drawing/2014/main" id="{2E0987E3-7471-4DC9-B395-30A770F51A47}"/>
                  </a:ext>
                </a:extLst>
              </p:cNvPr>
              <p:cNvPicPr/>
              <p:nvPr/>
            </p:nvPicPr>
            <p:blipFill>
              <a:blip r:embed="rId13"/>
              <a:stretch>
                <a:fillRect/>
              </a:stretch>
            </p:blipFill>
            <p:spPr>
              <a:xfrm>
                <a:off x="5526604" y="1333169"/>
                <a:ext cx="289440" cy="716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2F0DE689-E74A-4FC1-942B-7314AA7643F2}"/>
                  </a:ext>
                </a:extLst>
              </p14:cNvPr>
              <p14:cNvContentPartPr/>
              <p14:nvPr/>
            </p14:nvContentPartPr>
            <p14:xfrm>
              <a:off x="6123844" y="3260609"/>
              <a:ext cx="227880" cy="189360"/>
            </p14:xfrm>
          </p:contentPart>
        </mc:Choice>
        <mc:Fallback>
          <p:pic>
            <p:nvPicPr>
              <p:cNvPr id="13" name="Ink 12">
                <a:extLst>
                  <a:ext uri="{FF2B5EF4-FFF2-40B4-BE49-F238E27FC236}">
                    <a16:creationId xmlns:a16="http://schemas.microsoft.com/office/drawing/2014/main" id="{2F0DE689-E74A-4FC1-942B-7314AA7643F2}"/>
                  </a:ext>
                </a:extLst>
              </p:cNvPr>
              <p:cNvPicPr/>
              <p:nvPr/>
            </p:nvPicPr>
            <p:blipFill>
              <a:blip r:embed="rId15"/>
              <a:stretch>
                <a:fillRect/>
              </a:stretch>
            </p:blipFill>
            <p:spPr>
              <a:xfrm>
                <a:off x="6114844" y="3251609"/>
                <a:ext cx="2455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Ink 21">
                <a:extLst>
                  <a:ext uri="{FF2B5EF4-FFF2-40B4-BE49-F238E27FC236}">
                    <a16:creationId xmlns:a16="http://schemas.microsoft.com/office/drawing/2014/main" id="{19131B6C-A920-4CAF-9263-D47DFDACC289}"/>
                  </a:ext>
                </a:extLst>
              </p14:cNvPr>
              <p14:cNvContentPartPr/>
              <p14:nvPr/>
            </p14:nvContentPartPr>
            <p14:xfrm>
              <a:off x="8172244" y="3860369"/>
              <a:ext cx="818280" cy="419040"/>
            </p14:xfrm>
          </p:contentPart>
        </mc:Choice>
        <mc:Fallback>
          <p:pic>
            <p:nvPicPr>
              <p:cNvPr id="22" name="Ink 21">
                <a:extLst>
                  <a:ext uri="{FF2B5EF4-FFF2-40B4-BE49-F238E27FC236}">
                    <a16:creationId xmlns:a16="http://schemas.microsoft.com/office/drawing/2014/main" id="{19131B6C-A920-4CAF-9263-D47DFDACC289}"/>
                  </a:ext>
                </a:extLst>
              </p:cNvPr>
              <p:cNvPicPr/>
              <p:nvPr/>
            </p:nvPicPr>
            <p:blipFill>
              <a:blip r:embed="rId17"/>
              <a:stretch>
                <a:fillRect/>
              </a:stretch>
            </p:blipFill>
            <p:spPr>
              <a:xfrm>
                <a:off x="8163244" y="3851729"/>
                <a:ext cx="835920" cy="436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Ink 22">
                <a:extLst>
                  <a:ext uri="{FF2B5EF4-FFF2-40B4-BE49-F238E27FC236}">
                    <a16:creationId xmlns:a16="http://schemas.microsoft.com/office/drawing/2014/main" id="{05AEEDA9-41E3-43A1-9FD9-A6DA9270A48A}"/>
                  </a:ext>
                </a:extLst>
              </p14:cNvPr>
              <p14:cNvContentPartPr/>
              <p14:nvPr/>
            </p14:nvContentPartPr>
            <p14:xfrm>
              <a:off x="7004764" y="4362209"/>
              <a:ext cx="545400" cy="2298960"/>
            </p14:xfrm>
          </p:contentPart>
        </mc:Choice>
        <mc:Fallback>
          <p:pic>
            <p:nvPicPr>
              <p:cNvPr id="23" name="Ink 22">
                <a:extLst>
                  <a:ext uri="{FF2B5EF4-FFF2-40B4-BE49-F238E27FC236}">
                    <a16:creationId xmlns:a16="http://schemas.microsoft.com/office/drawing/2014/main" id="{05AEEDA9-41E3-43A1-9FD9-A6DA9270A48A}"/>
                  </a:ext>
                </a:extLst>
              </p:cNvPr>
              <p:cNvPicPr/>
              <p:nvPr/>
            </p:nvPicPr>
            <p:blipFill>
              <a:blip r:embed="rId19"/>
              <a:stretch>
                <a:fillRect/>
              </a:stretch>
            </p:blipFill>
            <p:spPr>
              <a:xfrm>
                <a:off x="6995764" y="4353209"/>
                <a:ext cx="563040" cy="2316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Ink 26">
                <a:extLst>
                  <a:ext uri="{FF2B5EF4-FFF2-40B4-BE49-F238E27FC236}">
                    <a16:creationId xmlns:a16="http://schemas.microsoft.com/office/drawing/2014/main" id="{B305FF06-9F09-4C69-87DC-E7C4482920BC}"/>
                  </a:ext>
                </a:extLst>
              </p14:cNvPr>
              <p14:cNvContentPartPr/>
              <p14:nvPr/>
            </p14:nvContentPartPr>
            <p14:xfrm>
              <a:off x="9957484" y="3655529"/>
              <a:ext cx="1376280" cy="2767320"/>
            </p14:xfrm>
          </p:contentPart>
        </mc:Choice>
        <mc:Fallback>
          <p:pic>
            <p:nvPicPr>
              <p:cNvPr id="27" name="Ink 26">
                <a:extLst>
                  <a:ext uri="{FF2B5EF4-FFF2-40B4-BE49-F238E27FC236}">
                    <a16:creationId xmlns:a16="http://schemas.microsoft.com/office/drawing/2014/main" id="{B305FF06-9F09-4C69-87DC-E7C4482920BC}"/>
                  </a:ext>
                </a:extLst>
              </p:cNvPr>
              <p:cNvPicPr/>
              <p:nvPr/>
            </p:nvPicPr>
            <p:blipFill>
              <a:blip r:embed="rId21"/>
              <a:stretch>
                <a:fillRect/>
              </a:stretch>
            </p:blipFill>
            <p:spPr>
              <a:xfrm>
                <a:off x="9948844" y="3646889"/>
                <a:ext cx="1393920" cy="2784960"/>
              </a:xfrm>
              <a:prstGeom prst="rect">
                <a:avLst/>
              </a:prstGeom>
            </p:spPr>
          </p:pic>
        </mc:Fallback>
      </mc:AlternateContent>
    </p:spTree>
    <p:extLst>
      <p:ext uri="{BB962C8B-B14F-4D97-AF65-F5344CB8AC3E}">
        <p14:creationId xmlns:p14="http://schemas.microsoft.com/office/powerpoint/2010/main" val="369903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723549" cy="461665"/>
          </a:xfrm>
          <a:prstGeom prst="rect">
            <a:avLst/>
          </a:prstGeom>
        </p:spPr>
        <p:txBody>
          <a:bodyPr wrap="none">
            <a:spAutoFit/>
          </a:bodyPr>
          <a:lstStyle/>
          <a:p>
            <a:pPr lvl="0">
              <a:defRPr/>
            </a:pPr>
            <a:r>
              <a:rPr lang="cs-CZ" sz="2400" kern="0" dirty="0" err="1">
                <a:solidFill>
                  <a:srgbClr val="307871"/>
                </a:solidFill>
                <a:latin typeface="Times New Roman"/>
                <a:ea typeface="+mj-ea"/>
                <a:cs typeface="+mj-cs"/>
              </a:rPr>
              <a:t>Questions</a:t>
            </a:r>
            <a:r>
              <a:rPr lang="cs-CZ" sz="2400" kern="0" dirty="0">
                <a:solidFill>
                  <a:srgbClr val="307871"/>
                </a:solidFill>
                <a:latin typeface="Times New Roman"/>
                <a:ea typeface="+mj-ea"/>
                <a:cs typeface="+mj-cs"/>
              </a:rPr>
              <a:t>…</a:t>
            </a:r>
            <a:endParaRPr lang="en-GB"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53518" y="2062628"/>
            <a:ext cx="10854282"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altLang="cs-CZ" sz="3600" dirty="0">
                <a:solidFill>
                  <a:srgbClr val="002060"/>
                </a:solidFill>
                <a:latin typeface="Times New Roman" panose="02020603050405020304" pitchFamily="18" charset="0"/>
                <a:cs typeface="Times New Roman" panose="02020603050405020304" pitchFamily="18" charset="0"/>
              </a:rPr>
              <a:t>How is your progress with costs and resources in the project? </a:t>
            </a:r>
            <a:endParaRPr lang="cs-CZ" altLang="cs-CZ" sz="36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altLang="cs-CZ" sz="36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altLang="cs-CZ" sz="3600" dirty="0">
                <a:solidFill>
                  <a:srgbClr val="002060"/>
                </a:solidFill>
                <a:latin typeface="Times New Roman" panose="02020603050405020304" pitchFamily="18" charset="0"/>
                <a:cs typeface="Times New Roman" panose="02020603050405020304" pitchFamily="18" charset="0"/>
              </a:rPr>
              <a:t>How are you doing with budgets?</a:t>
            </a:r>
            <a:endParaRPr lang="cs-CZ" altLang="cs-CZ" sz="3600" dirty="0">
              <a:solidFill>
                <a:srgbClr val="002060"/>
              </a:solidFill>
              <a:latin typeface="Times New Roman" panose="02020603050405020304" pitchFamily="18" charset="0"/>
              <a:cs typeface="Times New Roman" panose="02020603050405020304" pitchFamily="18" charset="0"/>
            </a:endParaRPr>
          </a:p>
          <a:p>
            <a:pPr marL="0" indent="0" algn="ctr">
              <a:buNone/>
            </a:pPr>
            <a:endParaRPr lang="cs-CZ" altLang="cs-CZ" sz="36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altLang="cs-CZ" sz="3600" dirty="0">
                <a:solidFill>
                  <a:srgbClr val="002060"/>
                </a:solidFill>
                <a:latin typeface="Times New Roman" panose="02020603050405020304" pitchFamily="18" charset="0"/>
                <a:cs typeface="Times New Roman" panose="02020603050405020304" pitchFamily="18" charset="0"/>
              </a:rPr>
              <a:t>Do you have any questions??</a:t>
            </a:r>
          </a:p>
          <a:p>
            <a:endParaRPr lang="en-GB" alt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780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5509200"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altLang="cs-CZ" sz="4800" dirty="0" err="1">
                <a:solidFill>
                  <a:srgbClr val="002060"/>
                </a:solidFill>
                <a:latin typeface="Times New Roman" panose="02020603050405020304" pitchFamily="18" charset="0"/>
                <a:cs typeface="Times New Roman" panose="02020603050405020304" pitchFamily="18" charset="0"/>
              </a:rPr>
              <a:t>Vevox</a:t>
            </a:r>
            <a:r>
              <a:rPr lang="cs-CZ" altLang="cs-CZ" sz="4800" dirty="0">
                <a:solidFill>
                  <a:srgbClr val="002060"/>
                </a:solidFill>
                <a:latin typeface="Times New Roman" panose="02020603050405020304" pitchFamily="18" charset="0"/>
                <a:cs typeface="Times New Roman" panose="02020603050405020304" pitchFamily="18" charset="0"/>
              </a:rPr>
              <a:t> </a:t>
            </a:r>
            <a:r>
              <a:rPr lang="cs-CZ" altLang="cs-CZ" sz="4800" dirty="0" err="1">
                <a:solidFill>
                  <a:srgbClr val="002060"/>
                </a:solidFill>
                <a:latin typeface="Times New Roman" panose="02020603050405020304" pitchFamily="18" charset="0"/>
                <a:cs typeface="Times New Roman" panose="02020603050405020304" pitchFamily="18" charset="0"/>
              </a:rPr>
              <a:t>questions</a:t>
            </a:r>
            <a:endParaRPr lang="cs-CZ" altLang="cs-CZ" sz="4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4800" dirty="0">
              <a:solidFill>
                <a:srgbClr val="00206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E3778080-E601-4243-8301-3BBC6C24F886}"/>
              </a:ext>
            </a:extLst>
          </p:cNvPr>
          <p:cNvPicPr>
            <a:picLocks noChangeAspect="1"/>
          </p:cNvPicPr>
          <p:nvPr/>
        </p:nvPicPr>
        <p:blipFill>
          <a:blip r:embed="rId3"/>
          <a:stretch>
            <a:fillRect/>
          </a:stretch>
        </p:blipFill>
        <p:spPr>
          <a:xfrm>
            <a:off x="251521" y="2619712"/>
            <a:ext cx="3721963" cy="2093604"/>
          </a:xfrm>
          <a:prstGeom prst="rect">
            <a:avLst/>
          </a:prstGeom>
        </p:spPr>
      </p:pic>
      <p:pic>
        <p:nvPicPr>
          <p:cNvPr id="4" name="Picture 3">
            <a:extLst>
              <a:ext uri="{FF2B5EF4-FFF2-40B4-BE49-F238E27FC236}">
                <a16:creationId xmlns:a16="http://schemas.microsoft.com/office/drawing/2014/main" id="{9B976DCB-5144-4E59-A187-1BB87E6C5FDD}"/>
              </a:ext>
            </a:extLst>
          </p:cNvPr>
          <p:cNvPicPr>
            <a:picLocks noChangeAspect="1"/>
          </p:cNvPicPr>
          <p:nvPr/>
        </p:nvPicPr>
        <p:blipFill>
          <a:blip r:embed="rId4"/>
          <a:stretch>
            <a:fillRect/>
          </a:stretch>
        </p:blipFill>
        <p:spPr>
          <a:xfrm>
            <a:off x="5054139" y="2244436"/>
            <a:ext cx="4690516" cy="2638415"/>
          </a:xfrm>
          <a:prstGeom prst="rect">
            <a:avLst/>
          </a:prstGeom>
        </p:spPr>
      </p:pic>
    </p:spTree>
    <p:extLst>
      <p:ext uri="{BB962C8B-B14F-4D97-AF65-F5344CB8AC3E}">
        <p14:creationId xmlns:p14="http://schemas.microsoft.com/office/powerpoint/2010/main" val="232610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7754046" cy="523220"/>
          </a:xfrm>
          <a:prstGeom prst="rect">
            <a:avLst/>
          </a:prstGeom>
        </p:spPr>
        <p:txBody>
          <a:bodyPr wrap="none">
            <a:spAutoFit/>
          </a:bodyPr>
          <a:lstStyle/>
          <a:p>
            <a:pPr lvl="0">
              <a:defRPr/>
            </a:pPr>
            <a:r>
              <a:rPr lang="cs-CZ" sz="2800" kern="0" dirty="0">
                <a:solidFill>
                  <a:srgbClr val="002060"/>
                </a:solidFill>
                <a:latin typeface="Times New Roman"/>
                <a:ea typeface="+mj-ea"/>
                <a:cs typeface="+mj-cs"/>
              </a:rPr>
              <a:t>S</a:t>
            </a:r>
            <a:r>
              <a:rPr lang="en-GB" sz="2800" kern="0" dirty="0" err="1">
                <a:solidFill>
                  <a:srgbClr val="002060"/>
                </a:solidFill>
                <a:latin typeface="Times New Roman"/>
                <a:ea typeface="+mj-ea"/>
                <a:cs typeface="+mj-cs"/>
              </a:rPr>
              <a:t>ummary</a:t>
            </a:r>
            <a:r>
              <a:rPr lang="en-GB" sz="2800" kern="0" dirty="0">
                <a:solidFill>
                  <a:srgbClr val="002060"/>
                </a:solidFill>
                <a:latin typeface="Times New Roman"/>
                <a:ea typeface="+mj-ea"/>
                <a:cs typeface="+mj-cs"/>
              </a:rPr>
              <a:t> of today's seminar, what should be done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592946"/>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dirty="0">
                <a:solidFill>
                  <a:srgbClr val="002060"/>
                </a:solidFill>
                <a:latin typeface="Times New Roman" panose="02020603050405020304" pitchFamily="18" charset="0"/>
                <a:cs typeface="Times New Roman" panose="02020603050405020304" pitchFamily="18" charset="0"/>
              </a:rPr>
              <a:t>You will have resources entered for all activities in MS Project.</a:t>
            </a:r>
            <a:endParaRPr lang="cs-CZ" altLang="cs-CZ" dirty="0">
              <a:solidFill>
                <a:srgbClr val="002060"/>
              </a:solidFill>
              <a:latin typeface="Times New Roman" panose="02020603050405020304" pitchFamily="18" charset="0"/>
              <a:cs typeface="Times New Roman" panose="02020603050405020304" pitchFamily="18" charset="0"/>
            </a:endParaRPr>
          </a:p>
          <a:p>
            <a:r>
              <a:rPr lang="en-GB" altLang="cs-CZ" dirty="0">
                <a:solidFill>
                  <a:srgbClr val="002060"/>
                </a:solidFill>
                <a:latin typeface="Times New Roman" panose="02020603050405020304" pitchFamily="18" charset="0"/>
                <a:cs typeface="Times New Roman" panose="02020603050405020304" pitchFamily="18" charset="0"/>
              </a:rPr>
              <a:t>You will generate a total project budget.</a:t>
            </a:r>
            <a:endParaRPr lang="cs-CZ" altLang="cs-CZ" dirty="0">
              <a:solidFill>
                <a:srgbClr val="002060"/>
              </a:solidFill>
              <a:latin typeface="Times New Roman" panose="02020603050405020304" pitchFamily="18" charset="0"/>
              <a:cs typeface="Times New Roman" panose="02020603050405020304" pitchFamily="18" charset="0"/>
            </a:endParaRPr>
          </a:p>
          <a:p>
            <a:r>
              <a:rPr lang="en-GB" altLang="cs-CZ" dirty="0">
                <a:solidFill>
                  <a:srgbClr val="002060"/>
                </a:solidFill>
                <a:latin typeface="Times New Roman" panose="02020603050405020304" pitchFamily="18" charset="0"/>
                <a:cs typeface="Times New Roman" panose="02020603050405020304" pitchFamily="18" charset="0"/>
              </a:rPr>
              <a:t>You will set a budget for changes (these can be financial items listed as resources for selected tasks in Project).</a:t>
            </a:r>
            <a:endParaRPr lang="cs-CZ" altLang="cs-CZ" dirty="0">
              <a:solidFill>
                <a:srgbClr val="002060"/>
              </a:solidFill>
              <a:latin typeface="Times New Roman" panose="02020603050405020304" pitchFamily="18" charset="0"/>
              <a:cs typeface="Times New Roman" panose="02020603050405020304" pitchFamily="18" charset="0"/>
            </a:endParaRPr>
          </a:p>
          <a:p>
            <a:r>
              <a:rPr lang="en-GB" altLang="cs-CZ" dirty="0">
                <a:solidFill>
                  <a:srgbClr val="002060"/>
                </a:solidFill>
                <a:latin typeface="Times New Roman" panose="02020603050405020304" pitchFamily="18" charset="0"/>
                <a:cs typeface="Times New Roman" panose="02020603050405020304" pitchFamily="18" charset="0"/>
              </a:rPr>
              <a:t>You also have a budget for any tolerances (as per the project customer's acceptance criteria). </a:t>
            </a:r>
            <a:endParaRPr lang="en-GB" altLang="cs-CZ"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21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Obdélník 4"/>
          <p:cNvSpPr/>
          <p:nvPr/>
        </p:nvSpPr>
        <p:spPr>
          <a:xfrm>
            <a:off x="251520" y="449337"/>
            <a:ext cx="1968809" cy="461665"/>
          </a:xfrm>
          <a:prstGeom prst="rect">
            <a:avLst/>
          </a:prstGeom>
        </p:spPr>
        <p:txBody>
          <a:bodyPr wrap="none">
            <a:spAutoFit/>
          </a:bodyPr>
          <a:lstStyle/>
          <a:p>
            <a:pPr lvl="0">
              <a:defRPr/>
            </a:pPr>
            <a:r>
              <a:rPr lang="cs-CZ" sz="2400" kern="0" dirty="0">
                <a:solidFill>
                  <a:srgbClr val="002060"/>
                </a:solidFill>
                <a:latin typeface="Times New Roman"/>
              </a:rPr>
              <a:t>Project budget</a:t>
            </a:r>
            <a:endParaRPr lang="en-GB" kern="0" dirty="0">
              <a:solidFill>
                <a:srgbClr val="002060"/>
              </a:solidFill>
            </a:endParaRPr>
          </a:p>
        </p:txBody>
      </p:sp>
      <p:sp>
        <p:nvSpPr>
          <p:cNvPr id="8" name="Zástupný symbol pro obsah 2"/>
          <p:cNvSpPr txBox="1">
            <a:spLocks/>
          </p:cNvSpPr>
          <p:nvPr/>
        </p:nvSpPr>
        <p:spPr>
          <a:xfrm>
            <a:off x="251520" y="957039"/>
            <a:ext cx="10122764" cy="50613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cs-CZ" sz="2400" dirty="0">
                <a:solidFill>
                  <a:srgbClr val="002060"/>
                </a:solidFill>
                <a:latin typeface="Times New Roman" panose="02020603050405020304" pitchFamily="18" charset="0"/>
                <a:cs typeface="Times New Roman" panose="02020603050405020304" pitchFamily="18" charset="0"/>
              </a:rPr>
              <a:t>Today's task is to develop a project budget, which also includes a risk budget, a change budget.</a:t>
            </a:r>
            <a:r>
              <a:rPr lang="cs-CZ" altLang="cs-CZ" sz="2400" dirty="0">
                <a:solidFill>
                  <a:srgbClr val="002060"/>
                </a:solidFill>
                <a:latin typeface="Times New Roman" panose="02020603050405020304" pitchFamily="18" charset="0"/>
                <a:cs typeface="Times New Roman" panose="02020603050405020304" pitchFamily="18" charset="0"/>
              </a:rPr>
              <a:t> </a:t>
            </a:r>
            <a:r>
              <a:rPr lang="en-GB" altLang="cs-CZ" sz="2400" dirty="0">
                <a:solidFill>
                  <a:srgbClr val="002060"/>
                </a:solidFill>
                <a:latin typeface="Times New Roman" panose="02020603050405020304" pitchFamily="18" charset="0"/>
                <a:cs typeface="Times New Roman" panose="02020603050405020304" pitchFamily="18" charset="0"/>
              </a:rPr>
              <a:t>You will complete the risk budget after the risk analysis has been completed (it is an output of the risk analysis). </a:t>
            </a:r>
            <a:r>
              <a:rPr lang="cs-CZ" altLang="cs-CZ" sz="2400" dirty="0" err="1">
                <a:solidFill>
                  <a:srgbClr val="002060"/>
                </a:solidFill>
                <a:latin typeface="Times New Roman" panose="02020603050405020304" pitchFamily="18" charset="0"/>
                <a:cs typeface="Times New Roman" panose="02020603050405020304" pitchFamily="18" charset="0"/>
              </a:rPr>
              <a:t>We</a:t>
            </a:r>
            <a:r>
              <a:rPr lang="cs-CZ" altLang="cs-CZ" sz="2400" dirty="0">
                <a:solidFill>
                  <a:srgbClr val="002060"/>
                </a:solidFill>
                <a:latin typeface="Times New Roman" panose="02020603050405020304" pitchFamily="18" charset="0"/>
                <a:cs typeface="Times New Roman" panose="02020603050405020304" pitchFamily="18" charset="0"/>
              </a:rPr>
              <a:t> are </a:t>
            </a:r>
            <a:r>
              <a:rPr lang="cs-CZ" altLang="cs-CZ" sz="2400" dirty="0" err="1">
                <a:solidFill>
                  <a:srgbClr val="002060"/>
                </a:solidFill>
                <a:latin typeface="Times New Roman" panose="02020603050405020304" pitchFamily="18" charset="0"/>
                <a:cs typeface="Times New Roman" panose="02020603050405020304" pitchFamily="18" charset="0"/>
              </a:rPr>
              <a:t>working</a:t>
            </a:r>
            <a:r>
              <a:rPr lang="cs-CZ" altLang="cs-CZ" sz="2400" dirty="0">
                <a:solidFill>
                  <a:srgbClr val="002060"/>
                </a:solidFill>
                <a:latin typeface="Times New Roman" panose="02020603050405020304" pitchFamily="18" charset="0"/>
                <a:cs typeface="Times New Roman" panose="02020603050405020304" pitchFamily="18" charset="0"/>
              </a:rPr>
              <a:t> on (</a:t>
            </a:r>
            <a:r>
              <a:rPr lang="cs-CZ" altLang="cs-CZ" sz="2400" dirty="0" err="1">
                <a:solidFill>
                  <a:srgbClr val="002060"/>
                </a:solidFill>
                <a:latin typeface="Times New Roman" panose="02020603050405020304" pitchFamily="18" charset="0"/>
                <a:cs typeface="Times New Roman" panose="02020603050405020304" pitchFamily="18" charset="0"/>
              </a:rPr>
              <a:t>parts</a:t>
            </a:r>
            <a:r>
              <a:rPr lang="cs-CZ" altLang="cs-CZ" sz="2400" dirty="0">
                <a:solidFill>
                  <a:srgbClr val="002060"/>
                </a:solidFill>
                <a:latin typeface="Times New Roman" panose="02020603050405020304" pitchFamily="18" charset="0"/>
                <a:cs typeface="Times New Roman" panose="02020603050405020304" pitchFamily="18" charset="0"/>
              </a:rPr>
              <a:t> from </a:t>
            </a:r>
            <a:r>
              <a:rPr lang="cs-CZ" altLang="cs-CZ" sz="2400" dirty="0" err="1">
                <a:solidFill>
                  <a:srgbClr val="002060"/>
                </a:solidFill>
                <a:latin typeface="Times New Roman" panose="02020603050405020304" pitchFamily="18" charset="0"/>
                <a:cs typeface="Times New Roman" panose="02020603050405020304" pitchFamily="18" charset="0"/>
              </a:rPr>
              <a:t>seminar</a:t>
            </a:r>
            <a:r>
              <a:rPr lang="cs-CZ" altLang="cs-CZ" sz="2400" dirty="0">
                <a:solidFill>
                  <a:srgbClr val="002060"/>
                </a:solidFill>
                <a:latin typeface="Times New Roman" panose="02020603050405020304" pitchFamily="18" charset="0"/>
                <a:cs typeface="Times New Roman" panose="02020603050405020304" pitchFamily="18" charset="0"/>
              </a:rPr>
              <a:t> template): </a:t>
            </a:r>
            <a:endParaRPr lang="en-GB" altLang="cs-CZ" sz="2400" dirty="0">
              <a:solidFill>
                <a:srgbClr val="002060"/>
              </a:solidFill>
              <a:latin typeface="Times New Roman" panose="02020603050405020304" pitchFamily="18" charset="0"/>
              <a:cs typeface="Times New Roman" panose="02020603050405020304" pitchFamily="18" charset="0"/>
            </a:endParaRPr>
          </a:p>
          <a:p>
            <a:pPr lvl="1"/>
            <a:r>
              <a:rPr lang="en-GB" altLang="cs-CZ" sz="2000" b="1" dirty="0">
                <a:solidFill>
                  <a:srgbClr val="002060"/>
                </a:solidFill>
                <a:latin typeface="Times New Roman" panose="02020603050405020304" pitchFamily="18" charset="0"/>
                <a:cs typeface="Times New Roman" panose="02020603050405020304" pitchFamily="18" charset="0"/>
              </a:rPr>
              <a:t>2.6. Project costs - overview of project costs (start-up costs, operation, reserves, changes and risks)</a:t>
            </a:r>
          </a:p>
          <a:p>
            <a:pPr lvl="2"/>
            <a:r>
              <a:rPr lang="en-GB" altLang="cs-CZ" b="1" dirty="0">
                <a:solidFill>
                  <a:srgbClr val="002060"/>
                </a:solidFill>
                <a:latin typeface="Times New Roman" panose="02020603050405020304" pitchFamily="18" charset="0"/>
                <a:cs typeface="Times New Roman" panose="02020603050405020304" pitchFamily="18" charset="0"/>
              </a:rPr>
              <a:t>2.6.1. Project budget - suitable tabular form, e.g. according to individual stages of the project or according to direct / indirect costs, etc.</a:t>
            </a:r>
            <a:r>
              <a:rPr lang="cs-CZ" altLang="cs-CZ" b="1" dirty="0">
                <a:solidFill>
                  <a:srgbClr val="002060"/>
                </a:solidFill>
                <a:latin typeface="Times New Roman" panose="02020603050405020304" pitchFamily="18" charset="0"/>
                <a:cs typeface="Times New Roman" panose="02020603050405020304" pitchFamily="18" charset="0"/>
              </a:rPr>
              <a:t> </a:t>
            </a:r>
            <a:r>
              <a:rPr lang="en-GB" altLang="cs-CZ" b="1" dirty="0">
                <a:solidFill>
                  <a:srgbClr val="002060"/>
                </a:solidFill>
                <a:latin typeface="Times New Roman" panose="02020603050405020304" pitchFamily="18" charset="0"/>
                <a:cs typeface="Times New Roman" panose="02020603050405020304" pitchFamily="18" charset="0"/>
              </a:rPr>
              <a:t>You use MS Project to determine the costs (resources)</a:t>
            </a:r>
            <a:endParaRPr lang="cs-CZ" altLang="cs-CZ" b="1" dirty="0">
              <a:solidFill>
                <a:srgbClr val="002060"/>
              </a:solidFill>
              <a:latin typeface="Times New Roman" panose="02020603050405020304" pitchFamily="18" charset="0"/>
              <a:cs typeface="Times New Roman" panose="02020603050405020304" pitchFamily="18" charset="0"/>
            </a:endParaRPr>
          </a:p>
          <a:p>
            <a:pPr lvl="2"/>
            <a:endParaRPr lang="en-GB" altLang="cs-CZ" b="1" dirty="0">
              <a:solidFill>
                <a:srgbClr val="002060"/>
              </a:solidFill>
              <a:latin typeface="Times New Roman" panose="02020603050405020304" pitchFamily="18" charset="0"/>
              <a:cs typeface="Times New Roman" panose="02020603050405020304" pitchFamily="18" charset="0"/>
            </a:endParaRPr>
          </a:p>
          <a:p>
            <a:pPr lvl="2"/>
            <a:r>
              <a:rPr lang="en-GB" altLang="cs-CZ" b="1" dirty="0">
                <a:solidFill>
                  <a:srgbClr val="002060"/>
                </a:solidFill>
                <a:latin typeface="Times New Roman" panose="02020603050405020304" pitchFamily="18" charset="0"/>
                <a:cs typeface="Times New Roman" panose="02020603050405020304" pitchFamily="18" charset="0"/>
              </a:rPr>
              <a:t>2.6.2. Tolerance budget (reserves)</a:t>
            </a:r>
            <a:endParaRPr lang="cs-CZ" altLang="cs-CZ" b="1" dirty="0">
              <a:solidFill>
                <a:srgbClr val="002060"/>
              </a:solidFill>
              <a:latin typeface="Times New Roman" panose="02020603050405020304" pitchFamily="18" charset="0"/>
              <a:cs typeface="Times New Roman" panose="02020603050405020304" pitchFamily="18" charset="0"/>
            </a:endParaRPr>
          </a:p>
          <a:p>
            <a:pPr lvl="2"/>
            <a:endParaRPr lang="en-GB" altLang="cs-CZ" b="1" dirty="0">
              <a:solidFill>
                <a:srgbClr val="002060"/>
              </a:solidFill>
              <a:latin typeface="Times New Roman" panose="02020603050405020304" pitchFamily="18" charset="0"/>
              <a:cs typeface="Times New Roman" panose="02020603050405020304" pitchFamily="18" charset="0"/>
            </a:endParaRPr>
          </a:p>
          <a:p>
            <a:pPr lvl="2"/>
            <a:r>
              <a:rPr lang="en-GB" altLang="cs-CZ" b="1" dirty="0">
                <a:solidFill>
                  <a:srgbClr val="002060"/>
                </a:solidFill>
                <a:latin typeface="Times New Roman" panose="02020603050405020304" pitchFamily="18" charset="0"/>
                <a:cs typeface="Times New Roman" panose="02020603050405020304" pitchFamily="18" charset="0"/>
              </a:rPr>
              <a:t>2.6.3. Change budget (for possible changes during project management)</a:t>
            </a:r>
            <a:endParaRPr lang="cs-CZ" altLang="cs-CZ" b="1" dirty="0">
              <a:solidFill>
                <a:srgbClr val="002060"/>
              </a:solidFill>
              <a:latin typeface="Times New Roman" panose="02020603050405020304" pitchFamily="18" charset="0"/>
              <a:cs typeface="Times New Roman" panose="02020603050405020304" pitchFamily="18" charset="0"/>
            </a:endParaRPr>
          </a:p>
          <a:p>
            <a:pPr lvl="2"/>
            <a:endParaRPr lang="en-GB" altLang="cs-CZ" b="1" dirty="0">
              <a:solidFill>
                <a:srgbClr val="002060"/>
              </a:solidFill>
              <a:latin typeface="Times New Roman" panose="02020603050405020304" pitchFamily="18" charset="0"/>
              <a:cs typeface="Times New Roman" panose="02020603050405020304" pitchFamily="18" charset="0"/>
            </a:endParaRPr>
          </a:p>
          <a:p>
            <a:pPr lvl="2"/>
            <a:r>
              <a:rPr lang="en-GB" altLang="cs-CZ" b="1" dirty="0">
                <a:solidFill>
                  <a:srgbClr val="002060"/>
                </a:solidFill>
                <a:latin typeface="Times New Roman" panose="02020603050405020304" pitchFamily="18" charset="0"/>
                <a:cs typeface="Times New Roman" panose="02020603050405020304" pitchFamily="18" charset="0"/>
              </a:rPr>
              <a:t>2.6.4. Risk budget</a:t>
            </a:r>
          </a:p>
          <a:p>
            <a:pPr lvl="1"/>
            <a:endParaRPr lang="en-GB"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Obdélník 4"/>
          <p:cNvSpPr/>
          <p:nvPr/>
        </p:nvSpPr>
        <p:spPr>
          <a:xfrm>
            <a:off x="251520" y="449337"/>
            <a:ext cx="127791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cs-CZ" sz="2400" b="0" i="0" u="none" strike="noStrike" kern="0" cap="none" spc="0" normalizeH="0" baseline="0" dirty="0" err="1">
                <a:ln>
                  <a:noFill/>
                </a:ln>
                <a:solidFill>
                  <a:srgbClr val="002060"/>
                </a:solidFill>
                <a:effectLst/>
                <a:uLnTx/>
                <a:uFillTx/>
                <a:latin typeface="Times New Roman"/>
                <a:ea typeface="+mj-ea"/>
                <a:cs typeface="+mj-cs"/>
              </a:rPr>
              <a:t>Contents</a:t>
            </a:r>
            <a:endParaRPr kumimoji="0" lang="en-GB" sz="1800" b="0" i="0" u="none" strike="noStrike" kern="0" cap="none" spc="0" normalizeH="0" baseline="0" dirty="0">
              <a:ln>
                <a:noFill/>
              </a:ln>
              <a:solidFill>
                <a:srgbClr val="002060"/>
              </a:solidFill>
              <a:effectLst/>
              <a:uLnTx/>
              <a:uFillTx/>
            </a:endParaRPr>
          </a:p>
        </p:txBody>
      </p:sp>
      <p:sp>
        <p:nvSpPr>
          <p:cNvPr id="8" name="Zástupný symbol pro obsah 2"/>
          <p:cNvSpPr txBox="1">
            <a:spLocks/>
          </p:cNvSpPr>
          <p:nvPr/>
        </p:nvSpPr>
        <p:spPr>
          <a:xfrm>
            <a:off x="251520" y="957040"/>
            <a:ext cx="9694948"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cs-CZ" altLang="cs-CZ" sz="2400" b="1" dirty="0">
                <a:solidFill>
                  <a:srgbClr val="002060"/>
                </a:solidFill>
                <a:latin typeface="Times New Roman" panose="02020603050405020304" pitchFamily="18" charset="0"/>
                <a:cs typeface="Times New Roman" panose="02020603050405020304" pitchFamily="18" charset="0"/>
              </a:rPr>
              <a:t>PART </a:t>
            </a:r>
            <a:r>
              <a:rPr lang="cs-CZ" altLang="cs-CZ" sz="1600" dirty="0">
                <a:solidFill>
                  <a:srgbClr val="002060"/>
                </a:solidFill>
                <a:latin typeface="Times New Roman" panose="02020603050405020304" pitchFamily="18" charset="0"/>
                <a:cs typeface="Times New Roman" panose="02020603050405020304" pitchFamily="18" charset="0"/>
              </a:rPr>
              <a:t>(10 min.)</a:t>
            </a:r>
          </a:p>
          <a:p>
            <a:r>
              <a:rPr lang="cs-CZ" altLang="cs-CZ" sz="2400" dirty="0" err="1">
                <a:solidFill>
                  <a:srgbClr val="002060"/>
                </a:solidFill>
                <a:latin typeface="Times New Roman" panose="02020603050405020304" pitchFamily="18" charset="0"/>
                <a:cs typeface="Times New Roman" panose="02020603050405020304" pitchFamily="18" charset="0"/>
              </a:rPr>
              <a:t>Short</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introduction</a:t>
            </a:r>
            <a:r>
              <a:rPr lang="cs-CZ" altLang="cs-CZ" sz="2400" dirty="0">
                <a:solidFill>
                  <a:srgbClr val="002060"/>
                </a:solidFill>
                <a:latin typeface="Times New Roman" panose="02020603050405020304" pitchFamily="18" charset="0"/>
                <a:cs typeface="Times New Roman" panose="02020603050405020304" pitchFamily="18" charset="0"/>
              </a:rPr>
              <a:t> – </a:t>
            </a:r>
            <a:r>
              <a:rPr lang="cs-CZ" altLang="cs-CZ" sz="2400" dirty="0" err="1">
                <a:solidFill>
                  <a:srgbClr val="002060"/>
                </a:solidFill>
                <a:latin typeface="Times New Roman" panose="02020603050405020304" pitchFamily="18" charset="0"/>
                <a:cs typeface="Times New Roman" panose="02020603050405020304" pitchFamily="18" charset="0"/>
              </a:rPr>
              <a:t>work</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with</a:t>
            </a:r>
            <a:r>
              <a:rPr lang="cs-CZ" altLang="cs-CZ" sz="2400" dirty="0">
                <a:solidFill>
                  <a:srgbClr val="002060"/>
                </a:solidFill>
                <a:latin typeface="Times New Roman" panose="02020603050405020304" pitchFamily="18" charset="0"/>
                <a:cs typeface="Times New Roman" panose="02020603050405020304" pitchFamily="18" charset="0"/>
              </a:rPr>
              <a:t> MS Project - </a:t>
            </a:r>
            <a:r>
              <a:rPr lang="en-GB" altLang="cs-CZ" sz="2400" dirty="0">
                <a:solidFill>
                  <a:srgbClr val="002060"/>
                </a:solidFill>
                <a:latin typeface="Times New Roman" panose="02020603050405020304" pitchFamily="18" charset="0"/>
                <a:cs typeface="Times New Roman" panose="02020603050405020304" pitchFamily="18" charset="0"/>
              </a:rPr>
              <a:t>creating resources, modifying them (</a:t>
            </a:r>
            <a:r>
              <a:rPr lang="en-GB" altLang="cs-CZ" sz="2400" dirty="0" err="1">
                <a:solidFill>
                  <a:srgbClr val="002060"/>
                </a:solidFill>
                <a:latin typeface="Times New Roman" panose="02020603050405020304" pitchFamily="18" charset="0"/>
                <a:cs typeface="Times New Roman" panose="02020603050405020304" pitchFamily="18" charset="0"/>
              </a:rPr>
              <a:t>labor</a:t>
            </a:r>
            <a:r>
              <a:rPr lang="en-GB" altLang="cs-CZ" sz="2400" dirty="0">
                <a:solidFill>
                  <a:srgbClr val="002060"/>
                </a:solidFill>
                <a:latin typeface="Times New Roman" panose="02020603050405020304" pitchFamily="18" charset="0"/>
                <a:cs typeface="Times New Roman" panose="02020603050405020304" pitchFamily="18" charset="0"/>
              </a:rPr>
              <a:t>, material, cost). Example of creating resources </a:t>
            </a:r>
            <a:r>
              <a:rPr lang="cs-CZ" altLang="cs-CZ" sz="2400" dirty="0">
                <a:solidFill>
                  <a:srgbClr val="002060"/>
                </a:solidFill>
                <a:latin typeface="Times New Roman" panose="02020603050405020304" pitchFamily="18" charset="0"/>
                <a:cs typeface="Times New Roman" panose="02020603050405020304" pitchFamily="18" charset="0"/>
              </a:rPr>
              <a:t>and </a:t>
            </a:r>
            <a:r>
              <a:rPr lang="cs-CZ" altLang="cs-CZ" sz="2400" dirty="0" err="1">
                <a:solidFill>
                  <a:srgbClr val="002060"/>
                </a:solidFill>
                <a:latin typeface="Times New Roman" panose="02020603050405020304" pitchFamily="18" charset="0"/>
                <a:cs typeface="Times New Roman" panose="02020603050405020304" pitchFamily="18" charset="0"/>
              </a:rPr>
              <a:t>costs</a:t>
            </a:r>
            <a:r>
              <a:rPr lang="cs-CZ" altLang="cs-CZ" sz="2400" dirty="0">
                <a:solidFill>
                  <a:srgbClr val="002060"/>
                </a:solidFill>
                <a:latin typeface="Times New Roman" panose="02020603050405020304" pitchFamily="18" charset="0"/>
                <a:cs typeface="Times New Roman" panose="02020603050405020304" pitchFamily="18" charset="0"/>
              </a:rPr>
              <a:t> </a:t>
            </a:r>
            <a:r>
              <a:rPr lang="en-GB" altLang="cs-CZ" sz="2400" dirty="0">
                <a:solidFill>
                  <a:srgbClr val="002060"/>
                </a:solidFill>
                <a:latin typeface="Times New Roman" panose="02020603050405020304" pitchFamily="18" charset="0"/>
                <a:cs typeface="Times New Roman" panose="02020603050405020304" pitchFamily="18" charset="0"/>
              </a:rPr>
              <a:t>and assigning them to activities (tasks)</a:t>
            </a:r>
            <a:r>
              <a:rPr lang="cs-CZ" altLang="cs-CZ" sz="2400" dirty="0">
                <a:solidFill>
                  <a:srgbClr val="002060"/>
                </a:solidFill>
                <a:latin typeface="Times New Roman" panose="02020603050405020304" pitchFamily="18" charset="0"/>
                <a:cs typeface="Times New Roman" panose="02020603050405020304" pitchFamily="18" charset="0"/>
              </a:rPr>
              <a:t>.</a:t>
            </a:r>
            <a:endParaRPr lang="cs-CZ" alt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b="1" dirty="0">
                <a:solidFill>
                  <a:srgbClr val="002060"/>
                </a:solidFill>
                <a:latin typeface="Times New Roman" panose="02020603050405020304" pitchFamily="18" charset="0"/>
                <a:cs typeface="Times New Roman" panose="02020603050405020304" pitchFamily="18" charset="0"/>
              </a:rPr>
              <a:t>2. PART </a:t>
            </a:r>
            <a:r>
              <a:rPr lang="cs-CZ" altLang="cs-CZ" sz="1600" dirty="0">
                <a:solidFill>
                  <a:srgbClr val="002060"/>
                </a:solidFill>
                <a:latin typeface="Times New Roman" panose="02020603050405020304" pitchFamily="18" charset="0"/>
                <a:cs typeface="Times New Roman" panose="02020603050405020304" pitchFamily="18" charset="0"/>
              </a:rPr>
              <a:t>(70 min.)</a:t>
            </a:r>
            <a:endParaRPr lang="cs-CZ" altLang="cs-CZ" sz="2400" b="1"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Student teams work on their projects in MS Project where they</a:t>
            </a:r>
            <a:r>
              <a:rPr lang="cs-CZ" altLang="cs-CZ" sz="2400" dirty="0">
                <a:solidFill>
                  <a:srgbClr val="002060"/>
                </a:solidFill>
                <a:latin typeface="Times New Roman" panose="02020603050405020304" pitchFamily="18" charset="0"/>
                <a:cs typeface="Times New Roman" panose="02020603050405020304" pitchFamily="18" charset="0"/>
              </a:rPr>
              <a:t> </a:t>
            </a:r>
            <a:r>
              <a:rPr lang="en-GB" altLang="cs-CZ" sz="2400" dirty="0">
                <a:solidFill>
                  <a:srgbClr val="002060"/>
                </a:solidFill>
                <a:latin typeface="Times New Roman" panose="02020603050405020304" pitchFamily="18" charset="0"/>
                <a:cs typeface="Times New Roman" panose="02020603050405020304" pitchFamily="18" charset="0"/>
              </a:rPr>
              <a:t>sequentially enter all resources required for the implementation of activities (individual tasks in the project). The objectives are to achieve the filling of the column (Resource Names) for tasks, to define the resource correctly and its financial requirements - it varies according to the type of resource. </a:t>
            </a:r>
            <a:endParaRPr lang="cs-CZ" altLang="cs-CZ" sz="24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400" b="1" dirty="0">
                <a:solidFill>
                  <a:srgbClr val="002060"/>
                </a:solidFill>
                <a:latin typeface="Times New Roman" panose="02020603050405020304" pitchFamily="18" charset="0"/>
                <a:cs typeface="Times New Roman" panose="02020603050405020304" pitchFamily="18" charset="0"/>
              </a:rPr>
              <a:t>3. PART </a:t>
            </a:r>
            <a:r>
              <a:rPr lang="cs-CZ" altLang="cs-CZ" sz="1600" dirty="0">
                <a:solidFill>
                  <a:srgbClr val="002060"/>
                </a:solidFill>
                <a:latin typeface="Times New Roman" panose="02020603050405020304" pitchFamily="18" charset="0"/>
                <a:cs typeface="Times New Roman" panose="02020603050405020304" pitchFamily="18" charset="0"/>
              </a:rPr>
              <a:t>(10 min.)</a:t>
            </a:r>
            <a:endParaRPr lang="en-GB" altLang="cs-CZ" sz="1600" b="1"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Feedback and checking the progress of the project budget, whether the resources make sense and are set adequately. </a:t>
            </a:r>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054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448231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cs-CZ" sz="2400" b="1" dirty="0">
                <a:solidFill>
                  <a:srgbClr val="002060"/>
                </a:solidFill>
                <a:latin typeface="Times New Roman" panose="02020603050405020304" pitchFamily="18" charset="0"/>
                <a:cs typeface="Times New Roman" panose="02020603050405020304" pitchFamily="18" charset="0"/>
              </a:rPr>
              <a:t>Learning and </a:t>
            </a:r>
            <a:r>
              <a:rPr lang="cs-CZ" sz="2400" b="1" dirty="0" err="1">
                <a:solidFill>
                  <a:srgbClr val="002060"/>
                </a:solidFill>
                <a:latin typeface="Times New Roman" panose="02020603050405020304" pitchFamily="18" charset="0"/>
                <a:cs typeface="Times New Roman" panose="02020603050405020304" pitchFamily="18" charset="0"/>
              </a:rPr>
              <a:t>practice</a:t>
            </a:r>
            <a:r>
              <a:rPr lang="cs-CZ" sz="2400" b="1" dirty="0">
                <a:solidFill>
                  <a:srgbClr val="002060"/>
                </a:solidFill>
                <a:latin typeface="Times New Roman" panose="02020603050405020304" pitchFamily="18" charset="0"/>
                <a:cs typeface="Times New Roman" panose="02020603050405020304" pitchFamily="18" charset="0"/>
              </a:rPr>
              <a:t> o</a:t>
            </a:r>
            <a:r>
              <a:rPr lang="en-GB" sz="2400" b="1" dirty="0" err="1">
                <a:solidFill>
                  <a:srgbClr val="002060"/>
                </a:solidFill>
                <a:latin typeface="Times New Roman" panose="02020603050405020304" pitchFamily="18" charset="0"/>
                <a:cs typeface="Times New Roman" panose="02020603050405020304" pitchFamily="18" charset="0"/>
              </a:rPr>
              <a:t>bjectives</a:t>
            </a:r>
            <a:endParaRPr lang="en-GB" sz="2400" b="1"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p:cNvSpPr txBox="1">
            <a:spLocks/>
          </p:cNvSpPr>
          <p:nvPr/>
        </p:nvSpPr>
        <p:spPr>
          <a:xfrm>
            <a:off x="395536" y="1035616"/>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altLang="cs-CZ" sz="2400" dirty="0">
                <a:solidFill>
                  <a:srgbClr val="002060"/>
                </a:solidFill>
                <a:latin typeface="Times New Roman" panose="02020603050405020304" pitchFamily="18" charset="0"/>
                <a:cs typeface="Times New Roman" panose="02020603050405020304" pitchFamily="18" charset="0"/>
              </a:rPr>
              <a:t>Y</a:t>
            </a:r>
            <a:r>
              <a:rPr lang="en-US" altLang="cs-CZ" sz="2400" dirty="0" err="1">
                <a:solidFill>
                  <a:srgbClr val="002060"/>
                </a:solidFill>
                <a:latin typeface="Times New Roman" panose="02020603050405020304" pitchFamily="18" charset="0"/>
                <a:cs typeface="Times New Roman" panose="02020603050405020304" pitchFamily="18" charset="0"/>
              </a:rPr>
              <a:t>ou</a:t>
            </a:r>
            <a:r>
              <a:rPr lang="en-US" altLang="cs-CZ" sz="2400" dirty="0">
                <a:solidFill>
                  <a:srgbClr val="002060"/>
                </a:solidFill>
                <a:latin typeface="Times New Roman" panose="02020603050405020304" pitchFamily="18" charset="0"/>
                <a:cs typeface="Times New Roman" panose="02020603050405020304" pitchFamily="18" charset="0"/>
              </a:rPr>
              <a:t> should be able to:</a:t>
            </a:r>
            <a:endParaRPr lang="cs-CZ"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Understand the importance of the change budget, i.e. the anticipated possible future change requirements.</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Determine the type of resource and establish cost requirements.</a:t>
            </a:r>
            <a:endParaRPr lang="cs-CZ" altLang="cs-CZ" sz="2400" dirty="0">
              <a:solidFill>
                <a:srgbClr val="002060"/>
              </a:solidFill>
              <a:latin typeface="Times New Roman" panose="02020603050405020304" pitchFamily="18" charset="0"/>
              <a:cs typeface="Times New Roman" panose="02020603050405020304" pitchFamily="18" charset="0"/>
            </a:endParaRPr>
          </a:p>
          <a:p>
            <a:endParaRPr lang="cs-CZ" altLang="cs-CZ" sz="2400" dirty="0">
              <a:solidFill>
                <a:srgbClr val="002060"/>
              </a:solidFill>
              <a:latin typeface="Times New Roman" panose="02020603050405020304" pitchFamily="18" charset="0"/>
              <a:cs typeface="Times New Roman" panose="02020603050405020304" pitchFamily="18" charset="0"/>
            </a:endParaRPr>
          </a:p>
          <a:p>
            <a:r>
              <a:rPr lang="en-GB" altLang="cs-CZ" sz="2400" dirty="0">
                <a:solidFill>
                  <a:srgbClr val="002060"/>
                </a:solidFill>
                <a:latin typeface="Times New Roman" panose="02020603050405020304" pitchFamily="18" charset="0"/>
                <a:cs typeface="Times New Roman" panose="02020603050405020304" pitchFamily="18" charset="0"/>
              </a:rPr>
              <a:t>Understand the significance of the project budget and financial requirements by activity.</a:t>
            </a:r>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4482317" cy="461665"/>
          </a:xfrm>
          <a:prstGeom prst="rect">
            <a:avLst/>
          </a:prstGeom>
        </p:spPr>
        <p:txBody>
          <a:bodyPr wrap="none">
            <a:spAutoFit/>
          </a:bodyPr>
          <a:lstStyle/>
          <a:p>
            <a:pPr lvl="0">
              <a:defRPr/>
            </a:pPr>
            <a:r>
              <a:rPr lang="en-GB" sz="2400" dirty="0">
                <a:solidFill>
                  <a:srgbClr val="002060"/>
                </a:solidFill>
                <a:latin typeface="Times New Roman" panose="02020603050405020304" pitchFamily="18" charset="0"/>
                <a:cs typeface="Times New Roman" panose="02020603050405020304" pitchFamily="18" charset="0"/>
              </a:rPr>
              <a:t>What you are working with today</a:t>
            </a:r>
          </a:p>
        </p:txBody>
      </p:sp>
      <p:sp>
        <p:nvSpPr>
          <p:cNvPr id="8" name="Zástupný symbol pro obsah 2"/>
          <p:cNvSpPr txBox="1">
            <a:spLocks/>
          </p:cNvSpPr>
          <p:nvPr/>
        </p:nvSpPr>
        <p:spPr>
          <a:xfrm>
            <a:off x="395536" y="130162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cs-CZ" altLang="cs-CZ" sz="2400" dirty="0">
                <a:solidFill>
                  <a:srgbClr val="002060"/>
                </a:solidFill>
                <a:latin typeface="Times New Roman" panose="02020603050405020304" pitchFamily="18" charset="0"/>
                <a:cs typeface="Times New Roman" panose="02020603050405020304" pitchFamily="18" charset="0"/>
              </a:rPr>
              <a:t>Use a </a:t>
            </a:r>
            <a:r>
              <a:rPr lang="cs-CZ" altLang="cs-CZ" sz="2400" dirty="0" err="1">
                <a:solidFill>
                  <a:srgbClr val="002060"/>
                </a:solidFill>
                <a:latin typeface="Times New Roman" panose="02020603050405020304" pitchFamily="18" charset="0"/>
                <a:cs typeface="Times New Roman" panose="02020603050405020304" pitchFamily="18" charset="0"/>
              </a:rPr>
              <a:t>seminar</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paper</a:t>
            </a:r>
            <a:r>
              <a:rPr lang="cs-CZ" altLang="cs-CZ" sz="2400" dirty="0">
                <a:solidFill>
                  <a:srgbClr val="002060"/>
                </a:solidFill>
                <a:latin typeface="Times New Roman" panose="02020603050405020304" pitchFamily="18" charset="0"/>
                <a:cs typeface="Times New Roman" panose="02020603050405020304" pitchFamily="18" charset="0"/>
              </a:rPr>
              <a:t> template </a:t>
            </a:r>
            <a:r>
              <a:rPr lang="cs-CZ" altLang="cs-CZ" sz="2400" dirty="0" err="1">
                <a:solidFill>
                  <a:srgbClr val="002060"/>
                </a:solidFill>
                <a:latin typeface="Times New Roman" panose="02020603050405020304" pitchFamily="18" charset="0"/>
                <a:cs typeface="Times New Roman" panose="02020603050405020304" pitchFamily="18" charset="0"/>
              </a:rPr>
              <a:t>that</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includes</a:t>
            </a:r>
            <a:r>
              <a:rPr lang="cs-CZ" altLang="cs-CZ" sz="2400" dirty="0">
                <a:solidFill>
                  <a:srgbClr val="002060"/>
                </a:solidFill>
                <a:latin typeface="Times New Roman" panose="02020603050405020304" pitchFamily="18" charset="0"/>
                <a:cs typeface="Times New Roman" panose="02020603050405020304" pitchFamily="18" charset="0"/>
              </a:rPr>
              <a:t> </a:t>
            </a:r>
            <a:r>
              <a:rPr lang="cs-CZ" altLang="cs-CZ" sz="2400" dirty="0" err="1">
                <a:solidFill>
                  <a:srgbClr val="002060"/>
                </a:solidFill>
                <a:latin typeface="Times New Roman" panose="02020603050405020304" pitchFamily="18" charset="0"/>
                <a:cs typeface="Times New Roman" panose="02020603050405020304" pitchFamily="18" charset="0"/>
              </a:rPr>
              <a:t>section</a:t>
            </a:r>
            <a:r>
              <a:rPr lang="cs-CZ" altLang="cs-CZ" sz="2400" dirty="0">
                <a:solidFill>
                  <a:srgbClr val="002060"/>
                </a:solidFill>
                <a:latin typeface="Times New Roman" panose="02020603050405020304" pitchFamily="18" charset="0"/>
                <a:cs typeface="Times New Roman" panose="02020603050405020304" pitchFamily="18" charset="0"/>
              </a:rPr>
              <a:t> „</a:t>
            </a:r>
            <a:r>
              <a:rPr lang="en-GB" altLang="cs-CZ" b="1" dirty="0">
                <a:solidFill>
                  <a:srgbClr val="002060"/>
                </a:solidFill>
                <a:latin typeface="Times New Roman" panose="02020603050405020304" pitchFamily="18" charset="0"/>
                <a:cs typeface="Times New Roman" panose="02020603050405020304" pitchFamily="18" charset="0"/>
              </a:rPr>
              <a:t>2.6. Project costs - overview of project costs</a:t>
            </a:r>
            <a:r>
              <a:rPr lang="cs-CZ" altLang="cs-CZ" b="1" dirty="0">
                <a:solidFill>
                  <a:srgbClr val="002060"/>
                </a:solidFill>
                <a:latin typeface="Times New Roman" panose="02020603050405020304" pitchFamily="18" charset="0"/>
                <a:cs typeface="Times New Roman" panose="02020603050405020304" pitchFamily="18" charset="0"/>
              </a:rPr>
              <a:t>“</a:t>
            </a:r>
          </a:p>
          <a:p>
            <a:pPr lvl="1"/>
            <a:r>
              <a:rPr lang="en-GB" altLang="cs-CZ" b="1" dirty="0">
                <a:solidFill>
                  <a:srgbClr val="002060"/>
                </a:solidFill>
                <a:latin typeface="Times New Roman" panose="02020603050405020304" pitchFamily="18" charset="0"/>
                <a:cs typeface="Times New Roman" panose="02020603050405020304" pitchFamily="18" charset="0"/>
              </a:rPr>
              <a:t> </a:t>
            </a:r>
            <a:endParaRPr lang="cs-CZ" altLang="cs-CZ" sz="2400" dirty="0">
              <a:solidFill>
                <a:srgbClr val="002060"/>
              </a:solidFill>
              <a:latin typeface="Times New Roman" panose="02020603050405020304" pitchFamily="18" charset="0"/>
              <a:cs typeface="Times New Roman" panose="02020603050405020304" pitchFamily="18" charset="0"/>
            </a:endParaRPr>
          </a:p>
          <a:p>
            <a:pPr lvl="1"/>
            <a:r>
              <a:rPr lang="cs-CZ" altLang="cs-CZ" dirty="0">
                <a:solidFill>
                  <a:srgbClr val="002060"/>
                </a:solidFill>
                <a:latin typeface="Times New Roman" panose="02020603050405020304" pitchFamily="18" charset="0"/>
                <a:cs typeface="Times New Roman" panose="02020603050405020304" pitchFamily="18" charset="0"/>
              </a:rPr>
              <a:t>Use a MS Project for </a:t>
            </a:r>
            <a:r>
              <a:rPr lang="cs-CZ" altLang="cs-CZ" dirty="0" err="1">
                <a:solidFill>
                  <a:srgbClr val="002060"/>
                </a:solidFill>
                <a:latin typeface="Times New Roman" panose="02020603050405020304" pitchFamily="18" charset="0"/>
                <a:cs typeface="Times New Roman" panose="02020603050405020304" pitchFamily="18" charset="0"/>
              </a:rPr>
              <a:t>this</a:t>
            </a:r>
            <a:r>
              <a:rPr lang="cs-CZ" altLang="cs-CZ" dirty="0">
                <a:solidFill>
                  <a:srgbClr val="002060"/>
                </a:solidFill>
                <a:latin typeface="Times New Roman" panose="02020603050405020304" pitchFamily="18" charset="0"/>
                <a:cs typeface="Times New Roman" panose="02020603050405020304" pitchFamily="18" charset="0"/>
              </a:rPr>
              <a:t> part, </a:t>
            </a:r>
            <a:r>
              <a:rPr lang="en-GB" altLang="cs-CZ" dirty="0">
                <a:solidFill>
                  <a:srgbClr val="002060"/>
                </a:solidFill>
                <a:latin typeface="Times New Roman" panose="02020603050405020304" pitchFamily="18" charset="0"/>
                <a:cs typeface="Times New Roman" panose="02020603050405020304" pitchFamily="18" charset="0"/>
              </a:rPr>
              <a:t>MS Excel can also be used to provide clear spreadsheets of financial budget amounts (available in IS).</a:t>
            </a:r>
            <a:endParaRPr lang="cs-CZ" altLang="cs-CZ" dirty="0">
              <a:solidFill>
                <a:srgbClr val="002060"/>
              </a:solidFill>
              <a:latin typeface="Times New Roman" panose="02020603050405020304" pitchFamily="18" charset="0"/>
              <a:cs typeface="Times New Roman" panose="02020603050405020304" pitchFamily="18" charset="0"/>
            </a:endParaRPr>
          </a:p>
          <a:p>
            <a:pPr lvl="1"/>
            <a:endParaRPr lang="cs-CZ" altLang="cs-CZ" sz="2400" dirty="0">
              <a:solidFill>
                <a:srgbClr val="002060"/>
              </a:solidFill>
              <a:latin typeface="Times New Roman" panose="02020603050405020304" pitchFamily="18" charset="0"/>
              <a:cs typeface="Times New Roman" panose="02020603050405020304" pitchFamily="18" charset="0"/>
            </a:endParaRPr>
          </a:p>
          <a:p>
            <a:pPr lvl="1"/>
            <a:r>
              <a:rPr lang="cs-CZ" altLang="cs-CZ" dirty="0">
                <a:solidFill>
                  <a:srgbClr val="002060"/>
                </a:solidFill>
                <a:latin typeface="Times New Roman" panose="02020603050405020304" pitchFamily="18" charset="0"/>
                <a:cs typeface="Times New Roman" panose="02020603050405020304" pitchFamily="18" charset="0"/>
              </a:rPr>
              <a:t>A</a:t>
            </a:r>
            <a:r>
              <a:rPr lang="en-GB" altLang="cs-CZ" dirty="0" err="1">
                <a:solidFill>
                  <a:srgbClr val="002060"/>
                </a:solidFill>
                <a:latin typeface="Times New Roman" panose="02020603050405020304" pitchFamily="18" charset="0"/>
                <a:cs typeface="Times New Roman" panose="02020603050405020304" pitchFamily="18" charset="0"/>
              </a:rPr>
              <a:t>pply</a:t>
            </a:r>
            <a:r>
              <a:rPr lang="en-GB" altLang="cs-CZ" dirty="0">
                <a:solidFill>
                  <a:srgbClr val="002060"/>
                </a:solidFill>
                <a:latin typeface="Times New Roman" panose="02020603050405020304" pitchFamily="18" charset="0"/>
                <a:cs typeface="Times New Roman" panose="02020603050405020304" pitchFamily="18" charset="0"/>
              </a:rPr>
              <a:t> your knowledge of </a:t>
            </a:r>
            <a:r>
              <a:rPr lang="cs-CZ" altLang="cs-CZ" dirty="0">
                <a:solidFill>
                  <a:srgbClr val="002060"/>
                </a:solidFill>
                <a:latin typeface="Times New Roman" panose="02020603050405020304" pitchFamily="18" charset="0"/>
                <a:cs typeface="Times New Roman" panose="02020603050405020304" pitchFamily="18" charset="0"/>
              </a:rPr>
              <a:t>7.</a:t>
            </a:r>
            <a:r>
              <a:rPr lang="en-GB" altLang="cs-CZ" dirty="0">
                <a:solidFill>
                  <a:srgbClr val="002060"/>
                </a:solidFill>
                <a:latin typeface="Times New Roman" panose="02020603050405020304" pitchFamily="18" charset="0"/>
                <a:cs typeface="Times New Roman" panose="02020603050405020304" pitchFamily="18" charset="0"/>
              </a:rPr>
              <a:t> topic – </a:t>
            </a:r>
            <a:r>
              <a:rPr lang="en-GB" altLang="cs-CZ" b="1" dirty="0">
                <a:solidFill>
                  <a:srgbClr val="002060"/>
                </a:solidFill>
                <a:latin typeface="Times New Roman" panose="02020603050405020304" pitchFamily="18" charset="0"/>
                <a:cs typeface="Times New Roman" panose="02020603050405020304" pitchFamily="18" charset="0"/>
              </a:rPr>
              <a:t>lecture</a:t>
            </a:r>
            <a:r>
              <a:rPr lang="cs-CZ" altLang="cs-CZ" dirty="0">
                <a:solidFill>
                  <a:srgbClr val="002060"/>
                </a:solidFill>
                <a:latin typeface="Times New Roman" panose="02020603050405020304" pitchFamily="18" charset="0"/>
                <a:cs typeface="Times New Roman" panose="02020603050405020304" pitchFamily="18" charset="0"/>
              </a:rPr>
              <a:t>.</a:t>
            </a:r>
          </a:p>
          <a:p>
            <a:pPr lvl="1"/>
            <a:endParaRPr lang="cs-CZ" altLang="cs-CZ" dirty="0">
              <a:solidFill>
                <a:srgbClr val="002060"/>
              </a:solidFill>
              <a:latin typeface="Times New Roman" panose="02020603050405020304" pitchFamily="18" charset="0"/>
              <a:cs typeface="Times New Roman" panose="02020603050405020304" pitchFamily="18" charset="0"/>
            </a:endParaRPr>
          </a:p>
          <a:p>
            <a:pPr lvl="1"/>
            <a:r>
              <a:rPr lang="cs-CZ" altLang="cs-CZ" dirty="0">
                <a:solidFill>
                  <a:srgbClr val="002060"/>
                </a:solidFill>
                <a:latin typeface="Times New Roman" panose="02020603050405020304" pitchFamily="18" charset="0"/>
                <a:cs typeface="Times New Roman" panose="02020603050405020304" pitchFamily="18" charset="0"/>
              </a:rPr>
              <a:t>U</a:t>
            </a:r>
            <a:r>
              <a:rPr lang="en-GB" altLang="cs-CZ" dirty="0">
                <a:solidFill>
                  <a:srgbClr val="002060"/>
                </a:solidFill>
                <a:latin typeface="Times New Roman" panose="02020603050405020304" pitchFamily="18" charset="0"/>
                <a:cs typeface="Times New Roman" panose="02020603050405020304" pitchFamily="18" charset="0"/>
              </a:rPr>
              <a:t>se the supporting document</a:t>
            </a:r>
            <a:r>
              <a:rPr lang="cs-CZ" altLang="cs-CZ" dirty="0">
                <a:solidFill>
                  <a:srgbClr val="002060"/>
                </a:solidFill>
                <a:latin typeface="Times New Roman" panose="02020603050405020304" pitchFamily="18" charset="0"/>
                <a:cs typeface="Times New Roman" panose="02020603050405020304" pitchFamily="18" charset="0"/>
              </a:rPr>
              <a:t> Related to 7. </a:t>
            </a:r>
            <a:r>
              <a:rPr lang="cs-CZ" altLang="cs-CZ" dirty="0" err="1">
                <a:solidFill>
                  <a:srgbClr val="002060"/>
                </a:solidFill>
                <a:latin typeface="Times New Roman" panose="02020603050405020304" pitchFamily="18" charset="0"/>
                <a:cs typeface="Times New Roman" panose="02020603050405020304" pitchFamily="18" charset="0"/>
              </a:rPr>
              <a:t>Topic</a:t>
            </a:r>
            <a:r>
              <a:rPr lang="cs-CZ" altLang="cs-CZ" dirty="0">
                <a:solidFill>
                  <a:srgbClr val="002060"/>
                </a:solidFill>
                <a:latin typeface="Times New Roman" panose="02020603050405020304" pitchFamily="18" charset="0"/>
                <a:cs typeface="Times New Roman" panose="02020603050405020304" pitchFamily="18" charset="0"/>
              </a:rPr>
              <a:t>.</a:t>
            </a:r>
          </a:p>
          <a:p>
            <a:pPr lvl="1"/>
            <a:endParaRPr lang="cs-CZ" altLang="cs-CZ" b="1" dirty="0">
              <a:solidFill>
                <a:srgbClr val="002060"/>
              </a:solidFill>
              <a:latin typeface="Times New Roman" panose="02020603050405020304" pitchFamily="18" charset="0"/>
              <a:cs typeface="Times New Roman" panose="02020603050405020304" pitchFamily="18" charset="0"/>
            </a:endParaRPr>
          </a:p>
          <a:p>
            <a:pPr lvl="1"/>
            <a:r>
              <a:rPr lang="en-GB" altLang="cs-CZ" dirty="0">
                <a:solidFill>
                  <a:srgbClr val="002060"/>
                </a:solidFill>
                <a:latin typeface="Times New Roman" panose="02020603050405020304" pitchFamily="18" charset="0"/>
                <a:cs typeface="Times New Roman" panose="02020603050405020304" pitchFamily="18" charset="0"/>
              </a:rPr>
              <a:t>All materials are available in the IS. </a:t>
            </a:r>
            <a:endParaRPr lang="cs-CZ" altLang="cs-CZ" dirty="0">
              <a:solidFill>
                <a:srgbClr val="002060"/>
              </a:solidFill>
              <a:latin typeface="Times New Roman" panose="02020603050405020304" pitchFamily="18" charset="0"/>
              <a:cs typeface="Times New Roman" panose="02020603050405020304" pitchFamily="18" charset="0"/>
            </a:endParaRPr>
          </a:p>
          <a:p>
            <a:pPr lvl="1"/>
            <a:endParaRPr lang="cs-CZ" altLang="cs-CZ"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704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You can find support in the following sources:</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8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Book – Chatfield and Johnson (2016). MS Project 2016 Step by Step (Part 5 Set up resource, Part 6 Assign resources to tasks)</a:t>
            </a:r>
          </a:p>
          <a:p>
            <a:endParaRPr lang="en-GB" altLang="cs-CZ" sz="1800"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Book – PMBOK Guide . Chapter 7 (p. 231 Project Cost Management)</a:t>
            </a:r>
          </a:p>
          <a:p>
            <a:pPr marL="0" indent="0">
              <a:buNone/>
            </a:pPr>
            <a:endParaRPr lang="cs-CZ" altLang="cs-CZ" sz="20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307871"/>
              </a:solidFill>
              <a:latin typeface="Times New Roman" panose="02020603050405020304" pitchFamily="18" charset="0"/>
              <a:cs typeface="Times New Roman" panose="02020603050405020304" pitchFamily="18" charset="0"/>
            </a:endParaRPr>
          </a:p>
          <a:p>
            <a:pPr marL="0" indent="0">
              <a:buNone/>
            </a:pPr>
            <a:endParaRPr lang="cs-CZ" altLang="cs-CZ" sz="2000"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948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047629"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MS Project – </a:t>
            </a:r>
            <a:r>
              <a:rPr lang="cs-CZ" sz="2400" kern="0" dirty="0" err="1">
                <a:solidFill>
                  <a:srgbClr val="002060"/>
                </a:solidFill>
                <a:latin typeface="Times New Roman"/>
                <a:ea typeface="+mj-ea"/>
                <a:cs typeface="+mj-cs"/>
              </a:rPr>
              <a:t>resources</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894216"/>
            <a:ext cx="614927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000" dirty="0">
                <a:solidFill>
                  <a:srgbClr val="002060"/>
                </a:solidFill>
                <a:latin typeface="Times New Roman" panose="02020603050405020304" pitchFamily="18" charset="0"/>
                <a:cs typeface="Times New Roman" panose="02020603050405020304" pitchFamily="18" charset="0"/>
              </a:rPr>
              <a:t>T</a:t>
            </a:r>
            <a:r>
              <a:rPr lang="en-GB" sz="2000" dirty="0" err="1">
                <a:solidFill>
                  <a:srgbClr val="002060"/>
                </a:solidFill>
                <a:latin typeface="Times New Roman" panose="02020603050405020304" pitchFamily="18" charset="0"/>
                <a:cs typeface="Times New Roman" panose="02020603050405020304" pitchFamily="18" charset="0"/>
              </a:rPr>
              <a:t>oday's</a:t>
            </a:r>
            <a:r>
              <a:rPr lang="en-GB" sz="2000" dirty="0">
                <a:solidFill>
                  <a:srgbClr val="002060"/>
                </a:solidFill>
                <a:latin typeface="Times New Roman" panose="02020603050405020304" pitchFamily="18" charset="0"/>
                <a:cs typeface="Times New Roman" panose="02020603050405020304" pitchFamily="18" charset="0"/>
              </a:rPr>
              <a:t> steps</a:t>
            </a:r>
            <a:r>
              <a:rPr lang="cs-CZ" sz="2000" dirty="0">
                <a:solidFill>
                  <a:srgbClr val="002060"/>
                </a:solidFill>
                <a:latin typeface="Times New Roman" panose="02020603050405020304" pitchFamily="18" charset="0"/>
                <a:cs typeface="Times New Roman" panose="02020603050405020304" pitchFamily="18" charset="0"/>
              </a:rPr>
              <a:t>:</a:t>
            </a:r>
          </a:p>
          <a:p>
            <a:pPr marL="457200" indent="-457200">
              <a:buFont typeface="+mj-lt"/>
              <a:buAutoNum type="arabicPeriod"/>
            </a:pPr>
            <a:r>
              <a:rPr lang="cs-CZ" sz="1800" dirty="0">
                <a:solidFill>
                  <a:srgbClr val="002060"/>
                </a:solidFill>
                <a:latin typeface="Times New Roman" panose="02020603050405020304" pitchFamily="18" charset="0"/>
                <a:cs typeface="Times New Roman" panose="02020603050405020304" pitchFamily="18" charset="0"/>
              </a:rPr>
              <a:t>C</a:t>
            </a:r>
            <a:r>
              <a:rPr lang="en-GB" sz="1800" dirty="0" err="1">
                <a:solidFill>
                  <a:srgbClr val="002060"/>
                </a:solidFill>
                <a:latin typeface="Times New Roman" panose="02020603050405020304" pitchFamily="18" charset="0"/>
                <a:cs typeface="Times New Roman" panose="02020603050405020304" pitchFamily="18" charset="0"/>
              </a:rPr>
              <a:t>reate</a:t>
            </a:r>
            <a:r>
              <a:rPr lang="en-GB" sz="1800" dirty="0">
                <a:solidFill>
                  <a:srgbClr val="002060"/>
                </a:solidFill>
                <a:latin typeface="Times New Roman" panose="02020603050405020304" pitchFamily="18" charset="0"/>
                <a:cs typeface="Times New Roman" panose="02020603050405020304" pitchFamily="18" charset="0"/>
              </a:rPr>
              <a:t> a list of resources (add them to the database gradually), whenever they can be added/deleted/edited. </a:t>
            </a:r>
            <a:endParaRPr 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1800" dirty="0">
                <a:solidFill>
                  <a:srgbClr val="002060"/>
                </a:solidFill>
                <a:latin typeface="Times New Roman" panose="02020603050405020304" pitchFamily="18" charset="0"/>
                <a:cs typeface="Times New Roman" panose="02020603050405020304" pitchFamily="18" charset="0"/>
              </a:rPr>
              <a:t>After creating a resource, it is necessary to define the resource type - WORK, COST, MATERIAL. </a:t>
            </a:r>
            <a:endParaRPr 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1800" dirty="0">
                <a:solidFill>
                  <a:srgbClr val="002060"/>
                </a:solidFill>
                <a:latin typeface="Times New Roman" panose="02020603050405020304" pitchFamily="18" charset="0"/>
                <a:cs typeface="Times New Roman" panose="02020603050405020304" pitchFamily="18" charset="0"/>
              </a:rPr>
              <a:t>Then, for each resource, indicate the cost intensity, e.g. for workers it is hourly rate, for material it is price per unit of measure, for costs it is one-time items (I purchase assets, equipment, pay invoices, etc.).</a:t>
            </a:r>
            <a:endParaRPr 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1800" dirty="0">
                <a:solidFill>
                  <a:srgbClr val="002060"/>
                </a:solidFill>
                <a:latin typeface="Times New Roman" panose="02020603050405020304" pitchFamily="18" charset="0"/>
                <a:cs typeface="Times New Roman" panose="02020603050405020304" pitchFamily="18" charset="0"/>
              </a:rPr>
              <a:t>Resources must then be assigned to the tasks (activities) you have created from previous workshops.</a:t>
            </a:r>
            <a:endParaRPr 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cs-CZ" sz="18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000" b="1" dirty="0">
                <a:solidFill>
                  <a:srgbClr val="002060"/>
                </a:solidFill>
                <a:latin typeface="Times New Roman" panose="02020603050405020304" pitchFamily="18" charset="0"/>
                <a:cs typeface="Times New Roman" panose="02020603050405020304" pitchFamily="18" charset="0"/>
              </a:rPr>
              <a:t>Today's output is the tasks that contain the required resources. (Resources are also displayed in the Gantt chart). The output is then spreadsheets (reports from M</a:t>
            </a:r>
            <a:r>
              <a:rPr lang="cs-CZ" sz="2000" b="1" dirty="0">
                <a:solidFill>
                  <a:srgbClr val="002060"/>
                </a:solidFill>
                <a:latin typeface="Times New Roman" panose="02020603050405020304" pitchFamily="18" charset="0"/>
                <a:cs typeface="Times New Roman" panose="02020603050405020304" pitchFamily="18" charset="0"/>
              </a:rPr>
              <a:t>S Project - </a:t>
            </a:r>
            <a:r>
              <a:rPr lang="cs-CZ" sz="2000" b="1" dirty="0" err="1">
                <a:solidFill>
                  <a:srgbClr val="002060"/>
                </a:solidFill>
                <a:latin typeface="Times New Roman" panose="02020603050405020304" pitchFamily="18" charset="0"/>
                <a:cs typeface="Times New Roman" panose="02020603050405020304" pitchFamily="18" charset="0"/>
              </a:rPr>
              <a:t>all</a:t>
            </a:r>
            <a:r>
              <a:rPr lang="cs-CZ" sz="2000" b="1" dirty="0">
                <a:solidFill>
                  <a:srgbClr val="002060"/>
                </a:solidFill>
                <a:latin typeface="Times New Roman" panose="02020603050405020304" pitchFamily="18" charset="0"/>
                <a:cs typeface="Times New Roman" panose="02020603050405020304" pitchFamily="18" charset="0"/>
              </a:rPr>
              <a:t> </a:t>
            </a:r>
            <a:r>
              <a:rPr lang="cs-CZ" sz="2000" b="1" dirty="0" err="1">
                <a:solidFill>
                  <a:srgbClr val="002060"/>
                </a:solidFill>
                <a:latin typeface="Times New Roman" panose="02020603050405020304" pitchFamily="18" charset="0"/>
                <a:cs typeface="Times New Roman" panose="02020603050405020304" pitchFamily="18" charset="0"/>
              </a:rPr>
              <a:t>budgets</a:t>
            </a:r>
            <a:r>
              <a:rPr lang="en-GB" sz="2000" b="1" dirty="0">
                <a:solidFill>
                  <a:srgbClr val="002060"/>
                </a:solidFill>
                <a:latin typeface="Times New Roman" panose="02020603050405020304" pitchFamily="18" charset="0"/>
                <a:cs typeface="Times New Roman" panose="02020603050405020304" pitchFamily="18" charset="0"/>
              </a:rPr>
              <a:t>). </a:t>
            </a:r>
            <a:endParaRPr lang="cs-CZ" sz="20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D</a:t>
            </a:r>
            <a:r>
              <a:rPr lang="en-GB" altLang="cs-CZ" sz="2000" dirty="0" err="1">
                <a:solidFill>
                  <a:srgbClr val="FF0000"/>
                </a:solidFill>
                <a:latin typeface="Times New Roman" panose="02020603050405020304" pitchFamily="18" charset="0"/>
                <a:cs typeface="Times New Roman" panose="02020603050405020304" pitchFamily="18" charset="0"/>
              </a:rPr>
              <a:t>on't</a:t>
            </a:r>
            <a:r>
              <a:rPr lang="en-GB" altLang="cs-CZ" sz="2000" dirty="0">
                <a:solidFill>
                  <a:srgbClr val="FF0000"/>
                </a:solidFill>
                <a:latin typeface="Times New Roman" panose="02020603050405020304" pitchFamily="18" charset="0"/>
                <a:cs typeface="Times New Roman" panose="02020603050405020304" pitchFamily="18" charset="0"/>
              </a:rPr>
              <a:t> forget to save!!!</a:t>
            </a:r>
          </a:p>
        </p:txBody>
      </p:sp>
      <p:pic>
        <p:nvPicPr>
          <p:cNvPr id="3" name="Picture 2">
            <a:extLst>
              <a:ext uri="{FF2B5EF4-FFF2-40B4-BE49-F238E27FC236}">
                <a16:creationId xmlns:a16="http://schemas.microsoft.com/office/drawing/2014/main" id="{AEC56A6C-6210-4CF3-94E0-DAB95330F689}"/>
              </a:ext>
            </a:extLst>
          </p:cNvPr>
          <p:cNvPicPr>
            <a:picLocks noChangeAspect="1"/>
          </p:cNvPicPr>
          <p:nvPr/>
        </p:nvPicPr>
        <p:blipFill rotWithShape="1">
          <a:blip r:embed="rId3"/>
          <a:srcRect r="27727" b="31879"/>
          <a:stretch/>
        </p:blipFill>
        <p:spPr>
          <a:xfrm>
            <a:off x="6373091" y="0"/>
            <a:ext cx="5818909" cy="3085120"/>
          </a:xfrm>
          <a:prstGeom prst="rect">
            <a:avLst/>
          </a:prstGeom>
        </p:spPr>
      </p:pic>
      <p:pic>
        <p:nvPicPr>
          <p:cNvPr id="4" name="Picture 3">
            <a:extLst>
              <a:ext uri="{FF2B5EF4-FFF2-40B4-BE49-F238E27FC236}">
                <a16:creationId xmlns:a16="http://schemas.microsoft.com/office/drawing/2014/main" id="{5A3EE90E-8652-4C1D-9EED-F8149D71F7A8}"/>
              </a:ext>
            </a:extLst>
          </p:cNvPr>
          <p:cNvPicPr>
            <a:picLocks noChangeAspect="1"/>
          </p:cNvPicPr>
          <p:nvPr/>
        </p:nvPicPr>
        <p:blipFill rotWithShape="1">
          <a:blip r:embed="rId4"/>
          <a:srcRect r="56227" b="19273"/>
          <a:stretch/>
        </p:blipFill>
        <p:spPr>
          <a:xfrm>
            <a:off x="8654182" y="3429000"/>
            <a:ext cx="3286298" cy="3409150"/>
          </a:xfrm>
          <a:prstGeom prst="rect">
            <a:avLst/>
          </a:prstGeom>
        </p:spPr>
      </p:pic>
    </p:spTree>
    <p:extLst>
      <p:ext uri="{BB962C8B-B14F-4D97-AF65-F5344CB8AC3E}">
        <p14:creationId xmlns:p14="http://schemas.microsoft.com/office/powerpoint/2010/main" val="45914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4113627"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MS Project – </a:t>
            </a:r>
            <a:r>
              <a:rPr lang="cs-CZ" sz="2400" kern="0" dirty="0" err="1">
                <a:solidFill>
                  <a:srgbClr val="002060"/>
                </a:solidFill>
                <a:latin typeface="Times New Roman"/>
                <a:ea typeface="+mj-ea"/>
                <a:cs typeface="+mj-cs"/>
              </a:rPr>
              <a:t>resources</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creating</a:t>
            </a:r>
            <a:endParaRPr lang="en-GB" sz="2400" kern="0" dirty="0">
              <a:solidFill>
                <a:srgbClr val="002060"/>
              </a:solidFill>
              <a:latin typeface="Times New Roman"/>
              <a:ea typeface="+mj-ea"/>
              <a:cs typeface="+mj-cs"/>
            </a:endParaRPr>
          </a:p>
        </p:txBody>
      </p:sp>
      <p:pic>
        <p:nvPicPr>
          <p:cNvPr id="2" name="Picture 1">
            <a:extLst>
              <a:ext uri="{FF2B5EF4-FFF2-40B4-BE49-F238E27FC236}">
                <a16:creationId xmlns:a16="http://schemas.microsoft.com/office/drawing/2014/main" id="{784993B0-1F48-4A0B-8ED4-9820B8FB7BF6}"/>
              </a:ext>
            </a:extLst>
          </p:cNvPr>
          <p:cNvPicPr>
            <a:picLocks noChangeAspect="1"/>
          </p:cNvPicPr>
          <p:nvPr/>
        </p:nvPicPr>
        <p:blipFill>
          <a:blip r:embed="rId3"/>
          <a:stretch>
            <a:fillRect/>
          </a:stretch>
        </p:blipFill>
        <p:spPr>
          <a:xfrm>
            <a:off x="635794" y="1233589"/>
            <a:ext cx="8757587" cy="4926142"/>
          </a:xfrm>
          <a:prstGeom prst="rect">
            <a:avLst/>
          </a:prstGeom>
        </p:spPr>
      </p:pic>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8F89EC3F-ADE4-4B8C-AC5F-824A1972D9A6}"/>
                  </a:ext>
                </a:extLst>
              </p14:cNvPr>
              <p14:cNvContentPartPr/>
              <p14:nvPr/>
            </p14:nvContentPartPr>
            <p14:xfrm>
              <a:off x="4479364" y="1807649"/>
              <a:ext cx="388800" cy="452880"/>
            </p14:xfrm>
          </p:contentPart>
        </mc:Choice>
        <mc:Fallback>
          <p:pic>
            <p:nvPicPr>
              <p:cNvPr id="7" name="Ink 6">
                <a:extLst>
                  <a:ext uri="{FF2B5EF4-FFF2-40B4-BE49-F238E27FC236}">
                    <a16:creationId xmlns:a16="http://schemas.microsoft.com/office/drawing/2014/main" id="{8F89EC3F-ADE4-4B8C-AC5F-824A1972D9A6}"/>
                  </a:ext>
                </a:extLst>
              </p:cNvPr>
              <p:cNvPicPr/>
              <p:nvPr/>
            </p:nvPicPr>
            <p:blipFill>
              <a:blip r:embed="rId5"/>
              <a:stretch>
                <a:fillRect/>
              </a:stretch>
            </p:blipFill>
            <p:spPr>
              <a:xfrm>
                <a:off x="4470364" y="1798649"/>
                <a:ext cx="40644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2A17F990-20C1-4F81-BFC3-F01D28F55057}"/>
                  </a:ext>
                </a:extLst>
              </p14:cNvPr>
              <p14:cNvContentPartPr/>
              <p14:nvPr/>
            </p14:nvContentPartPr>
            <p14:xfrm>
              <a:off x="8455924" y="2490929"/>
              <a:ext cx="312480" cy="155160"/>
            </p14:xfrm>
          </p:contentPart>
        </mc:Choice>
        <mc:Fallback>
          <p:pic>
            <p:nvPicPr>
              <p:cNvPr id="8" name="Ink 7">
                <a:extLst>
                  <a:ext uri="{FF2B5EF4-FFF2-40B4-BE49-F238E27FC236}">
                    <a16:creationId xmlns:a16="http://schemas.microsoft.com/office/drawing/2014/main" id="{2A17F990-20C1-4F81-BFC3-F01D28F55057}"/>
                  </a:ext>
                </a:extLst>
              </p:cNvPr>
              <p:cNvPicPr/>
              <p:nvPr/>
            </p:nvPicPr>
            <p:blipFill>
              <a:blip r:embed="rId7"/>
              <a:stretch>
                <a:fillRect/>
              </a:stretch>
            </p:blipFill>
            <p:spPr>
              <a:xfrm>
                <a:off x="8446924" y="2482289"/>
                <a:ext cx="3301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E9D4AF86-55B7-4E19-8923-BEAFC5372273}"/>
                  </a:ext>
                </a:extLst>
              </p14:cNvPr>
              <p14:cNvContentPartPr/>
              <p14:nvPr/>
            </p14:nvContentPartPr>
            <p14:xfrm>
              <a:off x="5235364" y="2431529"/>
              <a:ext cx="276480" cy="194760"/>
            </p14:xfrm>
          </p:contentPart>
        </mc:Choice>
        <mc:Fallback>
          <p:pic>
            <p:nvPicPr>
              <p:cNvPr id="9" name="Ink 8">
                <a:extLst>
                  <a:ext uri="{FF2B5EF4-FFF2-40B4-BE49-F238E27FC236}">
                    <a16:creationId xmlns:a16="http://schemas.microsoft.com/office/drawing/2014/main" id="{E9D4AF86-55B7-4E19-8923-BEAFC5372273}"/>
                  </a:ext>
                </a:extLst>
              </p:cNvPr>
              <p:cNvPicPr/>
              <p:nvPr/>
            </p:nvPicPr>
            <p:blipFill>
              <a:blip r:embed="rId9"/>
              <a:stretch>
                <a:fillRect/>
              </a:stretch>
            </p:blipFill>
            <p:spPr>
              <a:xfrm>
                <a:off x="5226364" y="2422889"/>
                <a:ext cx="2941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C9724C09-6C51-43F9-8A73-D668C9F42297}"/>
                  </a:ext>
                </a:extLst>
              </p14:cNvPr>
              <p14:cNvContentPartPr/>
              <p14:nvPr/>
            </p14:nvContentPartPr>
            <p14:xfrm>
              <a:off x="731764" y="2499569"/>
              <a:ext cx="516960" cy="101520"/>
            </p14:xfrm>
          </p:contentPart>
        </mc:Choice>
        <mc:Fallback>
          <p:pic>
            <p:nvPicPr>
              <p:cNvPr id="10" name="Ink 9">
                <a:extLst>
                  <a:ext uri="{FF2B5EF4-FFF2-40B4-BE49-F238E27FC236}">
                    <a16:creationId xmlns:a16="http://schemas.microsoft.com/office/drawing/2014/main" id="{C9724C09-6C51-43F9-8A73-D668C9F42297}"/>
                  </a:ext>
                </a:extLst>
              </p:cNvPr>
              <p:cNvPicPr/>
              <p:nvPr/>
            </p:nvPicPr>
            <p:blipFill>
              <a:blip r:embed="rId11"/>
              <a:stretch>
                <a:fillRect/>
              </a:stretch>
            </p:blipFill>
            <p:spPr>
              <a:xfrm>
                <a:off x="723124" y="2490569"/>
                <a:ext cx="5346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BC50B36C-D40A-4DE4-B5C8-84B3AAD6AFDE}"/>
                  </a:ext>
                </a:extLst>
              </p14:cNvPr>
              <p14:cNvContentPartPr/>
              <p14:nvPr/>
            </p14:nvContentPartPr>
            <p14:xfrm>
              <a:off x="1140724" y="1364489"/>
              <a:ext cx="313560" cy="182520"/>
            </p14:xfrm>
          </p:contentPart>
        </mc:Choice>
        <mc:Fallback>
          <p:pic>
            <p:nvPicPr>
              <p:cNvPr id="11" name="Ink 10">
                <a:extLst>
                  <a:ext uri="{FF2B5EF4-FFF2-40B4-BE49-F238E27FC236}">
                    <a16:creationId xmlns:a16="http://schemas.microsoft.com/office/drawing/2014/main" id="{BC50B36C-D40A-4DE4-B5C8-84B3AAD6AFDE}"/>
                  </a:ext>
                </a:extLst>
              </p:cNvPr>
              <p:cNvPicPr/>
              <p:nvPr/>
            </p:nvPicPr>
            <p:blipFill>
              <a:blip r:embed="rId13"/>
              <a:stretch>
                <a:fillRect/>
              </a:stretch>
            </p:blipFill>
            <p:spPr>
              <a:xfrm>
                <a:off x="1131724" y="1355849"/>
                <a:ext cx="3312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6FADC335-79F1-4CF3-9E65-EC331D38A35F}"/>
                  </a:ext>
                </a:extLst>
              </p14:cNvPr>
              <p14:cNvContentPartPr/>
              <p14:nvPr/>
            </p14:nvContentPartPr>
            <p14:xfrm>
              <a:off x="2852164" y="3164489"/>
              <a:ext cx="219240" cy="216720"/>
            </p14:xfrm>
          </p:contentPart>
        </mc:Choice>
        <mc:Fallback>
          <p:pic>
            <p:nvPicPr>
              <p:cNvPr id="12" name="Ink 11">
                <a:extLst>
                  <a:ext uri="{FF2B5EF4-FFF2-40B4-BE49-F238E27FC236}">
                    <a16:creationId xmlns:a16="http://schemas.microsoft.com/office/drawing/2014/main" id="{6FADC335-79F1-4CF3-9E65-EC331D38A35F}"/>
                  </a:ext>
                </a:extLst>
              </p:cNvPr>
              <p:cNvPicPr/>
              <p:nvPr/>
            </p:nvPicPr>
            <p:blipFill>
              <a:blip r:embed="rId15"/>
              <a:stretch>
                <a:fillRect/>
              </a:stretch>
            </p:blipFill>
            <p:spPr>
              <a:xfrm>
                <a:off x="2843164" y="3155489"/>
                <a:ext cx="23688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C4C4F406-9351-4EA5-9F08-1DED6213A5B7}"/>
                  </a:ext>
                </a:extLst>
              </p14:cNvPr>
              <p14:cNvContentPartPr/>
              <p14:nvPr/>
            </p14:nvContentPartPr>
            <p14:xfrm>
              <a:off x="3967444" y="3118049"/>
              <a:ext cx="358200" cy="111600"/>
            </p14:xfrm>
          </p:contentPart>
        </mc:Choice>
        <mc:Fallback>
          <p:pic>
            <p:nvPicPr>
              <p:cNvPr id="13" name="Ink 12">
                <a:extLst>
                  <a:ext uri="{FF2B5EF4-FFF2-40B4-BE49-F238E27FC236}">
                    <a16:creationId xmlns:a16="http://schemas.microsoft.com/office/drawing/2014/main" id="{C4C4F406-9351-4EA5-9F08-1DED6213A5B7}"/>
                  </a:ext>
                </a:extLst>
              </p:cNvPr>
              <p:cNvPicPr/>
              <p:nvPr/>
            </p:nvPicPr>
            <p:blipFill>
              <a:blip r:embed="rId17"/>
              <a:stretch>
                <a:fillRect/>
              </a:stretch>
            </p:blipFill>
            <p:spPr>
              <a:xfrm>
                <a:off x="3958804" y="3109409"/>
                <a:ext cx="375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7E6E2BC-2F12-4AA9-8B6F-79DC03C4B14A}"/>
                  </a:ext>
                </a:extLst>
              </p14:cNvPr>
              <p14:cNvContentPartPr/>
              <p14:nvPr/>
            </p14:nvContentPartPr>
            <p14:xfrm>
              <a:off x="3498004" y="3056849"/>
              <a:ext cx="285480" cy="206280"/>
            </p14:xfrm>
          </p:contentPart>
        </mc:Choice>
        <mc:Fallback>
          <p:pic>
            <p:nvPicPr>
              <p:cNvPr id="14" name="Ink 13">
                <a:extLst>
                  <a:ext uri="{FF2B5EF4-FFF2-40B4-BE49-F238E27FC236}">
                    <a16:creationId xmlns:a16="http://schemas.microsoft.com/office/drawing/2014/main" id="{37E6E2BC-2F12-4AA9-8B6F-79DC03C4B14A}"/>
                  </a:ext>
                </a:extLst>
              </p:cNvPr>
              <p:cNvPicPr/>
              <p:nvPr/>
            </p:nvPicPr>
            <p:blipFill>
              <a:blip r:embed="rId19"/>
              <a:stretch>
                <a:fillRect/>
              </a:stretch>
            </p:blipFill>
            <p:spPr>
              <a:xfrm>
                <a:off x="3489004" y="3048209"/>
                <a:ext cx="303120" cy="223920"/>
              </a:xfrm>
              <a:prstGeom prst="rect">
                <a:avLst/>
              </a:prstGeom>
            </p:spPr>
          </p:pic>
        </mc:Fallback>
      </mc:AlternateContent>
    </p:spTree>
    <p:extLst>
      <p:ext uri="{BB962C8B-B14F-4D97-AF65-F5344CB8AC3E}">
        <p14:creationId xmlns:p14="http://schemas.microsoft.com/office/powerpoint/2010/main" val="119876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5695790" cy="461665"/>
          </a:xfrm>
          <a:prstGeom prst="rect">
            <a:avLst/>
          </a:prstGeom>
        </p:spPr>
        <p:txBody>
          <a:bodyPr wrap="none">
            <a:spAutoFit/>
          </a:bodyPr>
          <a:lstStyle/>
          <a:p>
            <a:pPr lvl="0">
              <a:defRPr/>
            </a:pPr>
            <a:r>
              <a:rPr lang="cs-CZ" sz="2400" kern="0" dirty="0">
                <a:solidFill>
                  <a:srgbClr val="002060"/>
                </a:solidFill>
                <a:latin typeface="Times New Roman"/>
                <a:ea typeface="+mj-ea"/>
                <a:cs typeface="+mj-cs"/>
              </a:rPr>
              <a:t>MS Project – </a:t>
            </a:r>
            <a:r>
              <a:rPr lang="cs-CZ" sz="2400" kern="0" dirty="0" err="1">
                <a:solidFill>
                  <a:srgbClr val="002060"/>
                </a:solidFill>
                <a:latin typeface="Times New Roman"/>
                <a:ea typeface="+mj-ea"/>
                <a:cs typeface="+mj-cs"/>
              </a:rPr>
              <a:t>assign</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resources</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resource</a:t>
            </a:r>
            <a:r>
              <a:rPr lang="cs-CZ" sz="2400" kern="0" dirty="0">
                <a:solidFill>
                  <a:srgbClr val="002060"/>
                </a:solidFill>
                <a:latin typeface="Times New Roman"/>
                <a:ea typeface="+mj-ea"/>
                <a:cs typeface="+mj-cs"/>
              </a:rPr>
              <a:t> type</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368888" y="894216"/>
            <a:ext cx="6149279"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tLang="cs-CZ" sz="2000" dirty="0">
              <a:solidFill>
                <a:srgbClr val="FF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D2718A4-A2E7-4083-909D-1D74C37B5FC7}"/>
              </a:ext>
            </a:extLst>
          </p:cNvPr>
          <p:cNvPicPr>
            <a:picLocks noChangeAspect="1"/>
          </p:cNvPicPr>
          <p:nvPr/>
        </p:nvPicPr>
        <p:blipFill rotWithShape="1">
          <a:blip r:embed="rId3"/>
          <a:srcRect r="34273" b="26078"/>
          <a:stretch/>
        </p:blipFill>
        <p:spPr>
          <a:xfrm>
            <a:off x="395899" y="964798"/>
            <a:ext cx="8013469" cy="5069568"/>
          </a:xfrm>
          <a:prstGeom prst="rect">
            <a:avLst/>
          </a:prstGeom>
        </p:spPr>
      </p:pic>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5423AFBB-27C9-4DFC-8642-196ED7C26EE7}"/>
                  </a:ext>
                </a:extLst>
              </p14:cNvPr>
              <p14:cNvContentPartPr/>
              <p14:nvPr/>
            </p14:nvContentPartPr>
            <p14:xfrm>
              <a:off x="788284" y="1133729"/>
              <a:ext cx="774000" cy="798480"/>
            </p14:xfrm>
          </p:contentPart>
        </mc:Choice>
        <mc:Fallback>
          <p:pic>
            <p:nvPicPr>
              <p:cNvPr id="9" name="Ink 8">
                <a:extLst>
                  <a:ext uri="{FF2B5EF4-FFF2-40B4-BE49-F238E27FC236}">
                    <a16:creationId xmlns:a16="http://schemas.microsoft.com/office/drawing/2014/main" id="{5423AFBB-27C9-4DFC-8642-196ED7C26EE7}"/>
                  </a:ext>
                </a:extLst>
              </p:cNvPr>
              <p:cNvPicPr/>
              <p:nvPr/>
            </p:nvPicPr>
            <p:blipFill>
              <a:blip r:embed="rId5"/>
              <a:stretch>
                <a:fillRect/>
              </a:stretch>
            </p:blipFill>
            <p:spPr>
              <a:xfrm>
                <a:off x="779288" y="1125085"/>
                <a:ext cx="791632" cy="816128"/>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a:extLst>
                  <a:ext uri="{FF2B5EF4-FFF2-40B4-BE49-F238E27FC236}">
                    <a16:creationId xmlns:a16="http://schemas.microsoft.com/office/drawing/2014/main" id="{E5A902EE-3D6E-4FC2-8B57-96FAAE512B4C}"/>
                  </a:ext>
                </a:extLst>
              </p14:cNvPr>
              <p14:cNvContentPartPr/>
              <p14:nvPr/>
            </p14:nvContentPartPr>
            <p14:xfrm>
              <a:off x="1333324" y="4127129"/>
              <a:ext cx="142200" cy="938880"/>
            </p14:xfrm>
          </p:contentPart>
        </mc:Choice>
        <mc:Fallback>
          <p:pic>
            <p:nvPicPr>
              <p:cNvPr id="10" name="Ink 9">
                <a:extLst>
                  <a:ext uri="{FF2B5EF4-FFF2-40B4-BE49-F238E27FC236}">
                    <a16:creationId xmlns:a16="http://schemas.microsoft.com/office/drawing/2014/main" id="{E5A902EE-3D6E-4FC2-8B57-96FAAE512B4C}"/>
                  </a:ext>
                </a:extLst>
              </p:cNvPr>
              <p:cNvPicPr/>
              <p:nvPr/>
            </p:nvPicPr>
            <p:blipFill>
              <a:blip r:embed="rId7"/>
              <a:stretch>
                <a:fillRect/>
              </a:stretch>
            </p:blipFill>
            <p:spPr>
              <a:xfrm>
                <a:off x="1324684" y="4118489"/>
                <a:ext cx="159840" cy="95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9F42B92F-E4F1-4A0F-B3AB-7F175CFC7F74}"/>
                  </a:ext>
                </a:extLst>
              </p14:cNvPr>
              <p14:cNvContentPartPr/>
              <p14:nvPr/>
            </p14:nvContentPartPr>
            <p14:xfrm>
              <a:off x="4177324" y="4152329"/>
              <a:ext cx="101880" cy="680760"/>
            </p14:xfrm>
          </p:contentPart>
        </mc:Choice>
        <mc:Fallback>
          <p:pic>
            <p:nvPicPr>
              <p:cNvPr id="14" name="Ink 13">
                <a:extLst>
                  <a:ext uri="{FF2B5EF4-FFF2-40B4-BE49-F238E27FC236}">
                    <a16:creationId xmlns:a16="http://schemas.microsoft.com/office/drawing/2014/main" id="{9F42B92F-E4F1-4A0F-B3AB-7F175CFC7F74}"/>
                  </a:ext>
                </a:extLst>
              </p:cNvPr>
              <p:cNvPicPr/>
              <p:nvPr/>
            </p:nvPicPr>
            <p:blipFill>
              <a:blip r:embed="rId9"/>
              <a:stretch>
                <a:fillRect/>
              </a:stretch>
            </p:blipFill>
            <p:spPr>
              <a:xfrm>
                <a:off x="4168684" y="4143334"/>
                <a:ext cx="119520" cy="698391"/>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Ink 18">
                <a:extLst>
                  <a:ext uri="{FF2B5EF4-FFF2-40B4-BE49-F238E27FC236}">
                    <a16:creationId xmlns:a16="http://schemas.microsoft.com/office/drawing/2014/main" id="{BAAAADE5-92E7-49E7-AB65-84B252B1F518}"/>
                  </a:ext>
                </a:extLst>
              </p14:cNvPr>
              <p14:cNvContentPartPr/>
              <p14:nvPr/>
            </p14:nvContentPartPr>
            <p14:xfrm>
              <a:off x="3296764" y="4018049"/>
              <a:ext cx="260280" cy="336600"/>
            </p14:xfrm>
          </p:contentPart>
        </mc:Choice>
        <mc:Fallback>
          <p:pic>
            <p:nvPicPr>
              <p:cNvPr id="19" name="Ink 18">
                <a:extLst>
                  <a:ext uri="{FF2B5EF4-FFF2-40B4-BE49-F238E27FC236}">
                    <a16:creationId xmlns:a16="http://schemas.microsoft.com/office/drawing/2014/main" id="{BAAAADE5-92E7-49E7-AB65-84B252B1F518}"/>
                  </a:ext>
                </a:extLst>
              </p:cNvPr>
              <p:cNvPicPr/>
              <p:nvPr/>
            </p:nvPicPr>
            <p:blipFill>
              <a:blip r:embed="rId11"/>
              <a:stretch>
                <a:fillRect/>
              </a:stretch>
            </p:blipFill>
            <p:spPr>
              <a:xfrm>
                <a:off x="3287764" y="4009409"/>
                <a:ext cx="27792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0" name="Ink 19">
                <a:extLst>
                  <a:ext uri="{FF2B5EF4-FFF2-40B4-BE49-F238E27FC236}">
                    <a16:creationId xmlns:a16="http://schemas.microsoft.com/office/drawing/2014/main" id="{3EDA1ED8-AC5A-421A-9762-BBD4D677C719}"/>
                  </a:ext>
                </a:extLst>
              </p14:cNvPr>
              <p14:cNvContentPartPr/>
              <p14:nvPr/>
            </p14:nvContentPartPr>
            <p14:xfrm>
              <a:off x="2952604" y="4221089"/>
              <a:ext cx="116640" cy="64440"/>
            </p14:xfrm>
          </p:contentPart>
        </mc:Choice>
        <mc:Fallback>
          <p:pic>
            <p:nvPicPr>
              <p:cNvPr id="20" name="Ink 19">
                <a:extLst>
                  <a:ext uri="{FF2B5EF4-FFF2-40B4-BE49-F238E27FC236}">
                    <a16:creationId xmlns:a16="http://schemas.microsoft.com/office/drawing/2014/main" id="{3EDA1ED8-AC5A-421A-9762-BBD4D677C719}"/>
                  </a:ext>
                </a:extLst>
              </p:cNvPr>
              <p:cNvPicPr/>
              <p:nvPr/>
            </p:nvPicPr>
            <p:blipFill>
              <a:blip r:embed="rId13"/>
              <a:stretch>
                <a:fillRect/>
              </a:stretch>
            </p:blipFill>
            <p:spPr>
              <a:xfrm>
                <a:off x="2943964" y="4212089"/>
                <a:ext cx="1342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1" name="Ink 20">
                <a:extLst>
                  <a:ext uri="{FF2B5EF4-FFF2-40B4-BE49-F238E27FC236}">
                    <a16:creationId xmlns:a16="http://schemas.microsoft.com/office/drawing/2014/main" id="{479550A4-38A4-4AB6-AD54-F13FC72DC68D}"/>
                  </a:ext>
                </a:extLst>
              </p14:cNvPr>
              <p14:cNvContentPartPr/>
              <p14:nvPr/>
            </p14:nvContentPartPr>
            <p14:xfrm>
              <a:off x="4389724" y="3229289"/>
              <a:ext cx="309600" cy="171360"/>
            </p14:xfrm>
          </p:contentPart>
        </mc:Choice>
        <mc:Fallback>
          <p:pic>
            <p:nvPicPr>
              <p:cNvPr id="21" name="Ink 20">
                <a:extLst>
                  <a:ext uri="{FF2B5EF4-FFF2-40B4-BE49-F238E27FC236}">
                    <a16:creationId xmlns:a16="http://schemas.microsoft.com/office/drawing/2014/main" id="{479550A4-38A4-4AB6-AD54-F13FC72DC68D}"/>
                  </a:ext>
                </a:extLst>
              </p:cNvPr>
              <p:cNvPicPr/>
              <p:nvPr/>
            </p:nvPicPr>
            <p:blipFill>
              <a:blip r:embed="rId15"/>
              <a:stretch>
                <a:fillRect/>
              </a:stretch>
            </p:blipFill>
            <p:spPr>
              <a:xfrm>
                <a:off x="4381084" y="3220289"/>
                <a:ext cx="3272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2" name="Ink 21">
                <a:extLst>
                  <a:ext uri="{FF2B5EF4-FFF2-40B4-BE49-F238E27FC236}">
                    <a16:creationId xmlns:a16="http://schemas.microsoft.com/office/drawing/2014/main" id="{11DA7FEE-2E4E-41A8-8186-4D42CDCE16B3}"/>
                  </a:ext>
                </a:extLst>
              </p14:cNvPr>
              <p14:cNvContentPartPr/>
              <p14:nvPr/>
            </p14:nvContentPartPr>
            <p14:xfrm>
              <a:off x="6424084" y="3910049"/>
              <a:ext cx="303840" cy="226080"/>
            </p14:xfrm>
          </p:contentPart>
        </mc:Choice>
        <mc:Fallback>
          <p:pic>
            <p:nvPicPr>
              <p:cNvPr id="22" name="Ink 21">
                <a:extLst>
                  <a:ext uri="{FF2B5EF4-FFF2-40B4-BE49-F238E27FC236}">
                    <a16:creationId xmlns:a16="http://schemas.microsoft.com/office/drawing/2014/main" id="{11DA7FEE-2E4E-41A8-8186-4D42CDCE16B3}"/>
                  </a:ext>
                </a:extLst>
              </p:cNvPr>
              <p:cNvPicPr/>
              <p:nvPr/>
            </p:nvPicPr>
            <p:blipFill>
              <a:blip r:embed="rId17"/>
              <a:stretch>
                <a:fillRect/>
              </a:stretch>
            </p:blipFill>
            <p:spPr>
              <a:xfrm>
                <a:off x="6415084" y="3901409"/>
                <a:ext cx="3214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3" name="Ink 22">
                <a:extLst>
                  <a:ext uri="{FF2B5EF4-FFF2-40B4-BE49-F238E27FC236}">
                    <a16:creationId xmlns:a16="http://schemas.microsoft.com/office/drawing/2014/main" id="{D272E47D-A8B4-4093-A2F8-BA4693C8699D}"/>
                  </a:ext>
                </a:extLst>
              </p14:cNvPr>
              <p14:cNvContentPartPr/>
              <p14:nvPr/>
            </p14:nvContentPartPr>
            <p14:xfrm>
              <a:off x="6928084" y="3934169"/>
              <a:ext cx="218520" cy="505800"/>
            </p14:xfrm>
          </p:contentPart>
        </mc:Choice>
        <mc:Fallback>
          <p:pic>
            <p:nvPicPr>
              <p:cNvPr id="23" name="Ink 22">
                <a:extLst>
                  <a:ext uri="{FF2B5EF4-FFF2-40B4-BE49-F238E27FC236}">
                    <a16:creationId xmlns:a16="http://schemas.microsoft.com/office/drawing/2014/main" id="{D272E47D-A8B4-4093-A2F8-BA4693C8699D}"/>
                  </a:ext>
                </a:extLst>
              </p:cNvPr>
              <p:cNvPicPr/>
              <p:nvPr/>
            </p:nvPicPr>
            <p:blipFill>
              <a:blip r:embed="rId19"/>
              <a:stretch>
                <a:fillRect/>
              </a:stretch>
            </p:blipFill>
            <p:spPr>
              <a:xfrm>
                <a:off x="6919084" y="3925169"/>
                <a:ext cx="236160" cy="523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5" name="Ink 24">
                <a:extLst>
                  <a:ext uri="{FF2B5EF4-FFF2-40B4-BE49-F238E27FC236}">
                    <a16:creationId xmlns:a16="http://schemas.microsoft.com/office/drawing/2014/main" id="{3DF1763A-36BC-426A-B746-F1718A0B3872}"/>
                  </a:ext>
                </a:extLst>
              </p14:cNvPr>
              <p14:cNvContentPartPr/>
              <p14:nvPr/>
            </p14:nvContentPartPr>
            <p14:xfrm>
              <a:off x="6987484" y="5075009"/>
              <a:ext cx="360" cy="360"/>
            </p14:xfrm>
          </p:contentPart>
        </mc:Choice>
        <mc:Fallback>
          <p:pic>
            <p:nvPicPr>
              <p:cNvPr id="25" name="Ink 24">
                <a:extLst>
                  <a:ext uri="{FF2B5EF4-FFF2-40B4-BE49-F238E27FC236}">
                    <a16:creationId xmlns:a16="http://schemas.microsoft.com/office/drawing/2014/main" id="{3DF1763A-36BC-426A-B746-F1718A0B3872}"/>
                  </a:ext>
                </a:extLst>
              </p:cNvPr>
              <p:cNvPicPr/>
              <p:nvPr/>
            </p:nvPicPr>
            <p:blipFill>
              <a:blip r:embed="rId21"/>
              <a:stretch>
                <a:fillRect/>
              </a:stretch>
            </p:blipFill>
            <p:spPr>
              <a:xfrm>
                <a:off x="6978844" y="5066009"/>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8" name="Ink 27">
                <a:extLst>
                  <a:ext uri="{FF2B5EF4-FFF2-40B4-BE49-F238E27FC236}">
                    <a16:creationId xmlns:a16="http://schemas.microsoft.com/office/drawing/2014/main" id="{52C0EF18-B3A0-4CAF-A92F-F974C6F14472}"/>
                  </a:ext>
                </a:extLst>
              </p14:cNvPr>
              <p14:cNvContentPartPr/>
              <p14:nvPr/>
            </p14:nvContentPartPr>
            <p14:xfrm>
              <a:off x="6846004" y="4654529"/>
              <a:ext cx="973800" cy="268920"/>
            </p14:xfrm>
          </p:contentPart>
        </mc:Choice>
        <mc:Fallback>
          <p:pic>
            <p:nvPicPr>
              <p:cNvPr id="28" name="Ink 27">
                <a:extLst>
                  <a:ext uri="{FF2B5EF4-FFF2-40B4-BE49-F238E27FC236}">
                    <a16:creationId xmlns:a16="http://schemas.microsoft.com/office/drawing/2014/main" id="{52C0EF18-B3A0-4CAF-A92F-F974C6F14472}"/>
                  </a:ext>
                </a:extLst>
              </p:cNvPr>
              <p:cNvPicPr/>
              <p:nvPr/>
            </p:nvPicPr>
            <p:blipFill>
              <a:blip r:embed="rId23"/>
              <a:stretch>
                <a:fillRect/>
              </a:stretch>
            </p:blipFill>
            <p:spPr>
              <a:xfrm>
                <a:off x="6837004" y="4645889"/>
                <a:ext cx="9914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2" name="Ink 31">
                <a:extLst>
                  <a:ext uri="{FF2B5EF4-FFF2-40B4-BE49-F238E27FC236}">
                    <a16:creationId xmlns:a16="http://schemas.microsoft.com/office/drawing/2014/main" id="{EA22FC44-BF6A-47E6-85AF-67395292DB12}"/>
                  </a:ext>
                </a:extLst>
              </p14:cNvPr>
              <p14:cNvContentPartPr/>
              <p14:nvPr/>
            </p14:nvContentPartPr>
            <p14:xfrm>
              <a:off x="6786244" y="2726009"/>
              <a:ext cx="152640" cy="171360"/>
            </p14:xfrm>
          </p:contentPart>
        </mc:Choice>
        <mc:Fallback>
          <p:pic>
            <p:nvPicPr>
              <p:cNvPr id="32" name="Ink 31">
                <a:extLst>
                  <a:ext uri="{FF2B5EF4-FFF2-40B4-BE49-F238E27FC236}">
                    <a16:creationId xmlns:a16="http://schemas.microsoft.com/office/drawing/2014/main" id="{EA22FC44-BF6A-47E6-85AF-67395292DB12}"/>
                  </a:ext>
                </a:extLst>
              </p:cNvPr>
              <p:cNvPicPr/>
              <p:nvPr/>
            </p:nvPicPr>
            <p:blipFill>
              <a:blip r:embed="rId25"/>
              <a:stretch>
                <a:fillRect/>
              </a:stretch>
            </p:blipFill>
            <p:spPr>
              <a:xfrm>
                <a:off x="6777223" y="2717369"/>
                <a:ext cx="170322"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8" name="Ink 37">
                <a:extLst>
                  <a:ext uri="{FF2B5EF4-FFF2-40B4-BE49-F238E27FC236}">
                    <a16:creationId xmlns:a16="http://schemas.microsoft.com/office/drawing/2014/main" id="{128444B0-6F84-45D0-958D-E25B1D018B9B}"/>
                  </a:ext>
                </a:extLst>
              </p14:cNvPr>
              <p14:cNvContentPartPr/>
              <p14:nvPr/>
            </p14:nvContentPartPr>
            <p14:xfrm>
              <a:off x="8262964" y="2657969"/>
              <a:ext cx="762840" cy="303120"/>
            </p14:xfrm>
          </p:contentPart>
        </mc:Choice>
        <mc:Fallback>
          <p:pic>
            <p:nvPicPr>
              <p:cNvPr id="38" name="Ink 37">
                <a:extLst>
                  <a:ext uri="{FF2B5EF4-FFF2-40B4-BE49-F238E27FC236}">
                    <a16:creationId xmlns:a16="http://schemas.microsoft.com/office/drawing/2014/main" id="{128444B0-6F84-45D0-958D-E25B1D018B9B}"/>
                  </a:ext>
                </a:extLst>
              </p:cNvPr>
              <p:cNvPicPr/>
              <p:nvPr/>
            </p:nvPicPr>
            <p:blipFill>
              <a:blip r:embed="rId27"/>
              <a:stretch>
                <a:fillRect/>
              </a:stretch>
            </p:blipFill>
            <p:spPr>
              <a:xfrm>
                <a:off x="8253964" y="2649319"/>
                <a:ext cx="780480" cy="320781"/>
              </a:xfrm>
              <a:prstGeom prst="rect">
                <a:avLst/>
              </a:prstGeom>
            </p:spPr>
          </p:pic>
        </mc:Fallback>
      </mc:AlternateContent>
    </p:spTree>
    <p:extLst>
      <p:ext uri="{BB962C8B-B14F-4D97-AF65-F5344CB8AC3E}">
        <p14:creationId xmlns:p14="http://schemas.microsoft.com/office/powerpoint/2010/main" val="148502041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10159</TotalTime>
  <Words>772</Words>
  <Application>Microsoft Office PowerPoint</Application>
  <PresentationFormat>Widescreen</PresentationFormat>
  <Paragraphs>81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Motiv Office</vt:lpstr>
      <vt:lpstr>Project Budget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Pavel Adámek</cp:lastModifiedBy>
  <cp:revision>152</cp:revision>
  <dcterms:created xsi:type="dcterms:W3CDTF">2016-11-25T20:36:16Z</dcterms:created>
  <dcterms:modified xsi:type="dcterms:W3CDTF">2023-06-28T19:39:17Z</dcterms:modified>
</cp:coreProperties>
</file>