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71" r:id="rId4"/>
    <p:sldId id="369" r:id="rId5"/>
    <p:sldId id="380" r:id="rId6"/>
    <p:sldId id="373" r:id="rId7"/>
    <p:sldId id="381" r:id="rId8"/>
    <p:sldId id="374" r:id="rId9"/>
    <p:sldId id="372" r:id="rId10"/>
    <p:sldId id="382" r:id="rId11"/>
    <p:sldId id="379" r:id="rId12"/>
    <p:sldId id="383" r:id="rId13"/>
    <p:sldId id="309" r:id="rId14"/>
    <p:sldId id="310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5AE9BDA-E204-499C-BC0C-D32187B10737}">
          <p14:sldIdLst>
            <p14:sldId id="257"/>
            <p14:sldId id="256"/>
            <p14:sldId id="271"/>
            <p14:sldId id="369"/>
            <p14:sldId id="380"/>
            <p14:sldId id="373"/>
            <p14:sldId id="381"/>
            <p14:sldId id="374"/>
            <p14:sldId id="372"/>
            <p14:sldId id="382"/>
            <p14:sldId id="379"/>
            <p14:sldId id="383"/>
            <p14:sldId id="309"/>
            <p14:sldId id="31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80" d="100"/>
          <a:sy n="80" d="100"/>
        </p:scale>
        <p:origin x="179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12:21.80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47:19.92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187 1,'0'0</inkml:trace>
  <inkml:trace contextRef="#ctx0" brushRef="#br0" timeOffset="1466.208">1 63,'226'19,"107"-5,-147 16,49-19,-215-4</inkml:trace>
  <inkml:trace contextRef="#ctx0" brushRef="#br0" timeOffset="3352.925">33 95,'129'120,"-99"-85,423 440,-448-469,1 1,0-1,1-1,-1 1,1-1,0 0,0 0,1-1,-1 0,1 0,0-1,0 0,0-1,0 1,-5-5,0 0,-1-1,1 1,-1 0,0-1,0 0,0 1,0-1,0 0,-1 0,1 0,-1 0,0 0,0 0,0 0,0-1,0 1,-1 0,1-1,-1 1,0 0,0-1,0 1,-1-4,4-20,51-198,-44-42,11 191,-11 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3:52.311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537 34,'-108'-24,"93"21,0 0,-1 1,1 1,0 1,-1 0,1 1,0 0,-1 1,1 1,0 0,0 1,1 1,-1 0,1 1,0 1,-11 7,12-6,1 2,0-1,0 1,1 1,1 0,-1 1,2 0,0 0,0 1,1 0,1 1,0 0,1 0,0 0,2 1,-1 0,2 0,0 0,0 0,2 0,0 1,1-1,0 6,-1-13,1-1,0 1,0 0,1 0,0-1,0 1,0 0,1-1,1 1,-1-1,1 0,0 0,1 0,0 0,0 0,0-1,1 0,0 0,0 0,0 0,1-1,0 0,0 0,0 0,1-1,-1 0,1-1,5 3,13 3,1-1,0-1,0-1,0-1,0-2,1-1,0 0,-1-2,1-1,0-2,-1 0,0-2,0-1,0 0,0-2,7-5,-26 8,0-1,0 0,-1-1,0 1,0-1,0-1,-1 1,0-1,0 0,-1 0,0 0,-1 0,0-1,0 0,0 1,-1-1,-1 0,1 0,-2 0,1 0,-1-1,0 1,-1 0,0 0,-1 0,0 0,0 0,-3-6,0-48,-14-134,13 176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3:48.198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63 0,'860'31,"-282"31,-281-29,-269-33</inkml:trace>
  <inkml:trace contextRef="#ctx0" brushRef="#br0" timeOffset="2644.3">1 0,'9'4,"0"-1,0 1,-1 1,0-1,1 1,-2 1,1 0,0 0,-1 0,0 1,-1 0,0 0,0 1,4 6,-9-12,155 225,38 93,-175-280,1 0,2-2,2 0,1-1,2-2,25 26,-24-28,-2 1,-2 1,-1 1,-1 1,-2 2,-2 0,-2 0,-1 4,25 155,-28 75,-13-270,1-1,-1 1,1 0,0-1,0 1,0-1,0 1,1 0,-1-1,0 1,1-1,0 1,0-1,0 1,0-1,0 1,0-1,1 0,-1 0,1 0,-1 0,1 0,0 0,0 0,0 0,0-1,0 1,0-1,0 1,1-1,-1 0,1 0,-1 0,0 0,1 0,0-1,-1 1,1-1,-1 0,1 0,0 1,-1-2,1 1,-1 0,1 0,0-1,-1 0,1 1,-1-1,1 0,-1 0,0 0,1-1,-1 1,0-1,0 1,0-1,0 0,1 0,29-22,-1-1,-1-1,-1-2,-2-1,0-1,-2-1,-2-1,-1-1,-1-1,8-21,50-142,-70 178,-1 0,0-1,-2 0,0 0,-1 0,-1-1,-1 1,-1-1,-1 0,-1 0,0 0,-3-7,14-147,3 82,28-82,75-83,-74 116,-35 122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4:16.447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48 101,'-33'75,"31"-70,-1 1,1 0,0 0,1 0,-1 0,1 0,1 0,-1 0,1 0,0 1,0-1,1 0,0 0,0 0,0 0,1 0,0 0,0 0,0 0,1-1,0 1,0-1,0 0,1 0,0 0,0 0,0 0,0-1,1 0,0 0,0 0,3 1,3 0,1-1,-1 0,1-1,0 0,0-1,0-1,0 0,0 0,1-1,-1-1,0 0,0-1,0 0,0-1,0 0,-1 0,1-2,-1 1,0-2,0 1,-1-1,1-1,-2 0,1 0,-1-1,0-1,0 1,2-4,-4 6,0 1,0-1,-1 0,0 0,0-1,-1 1,1-1,-2-1,1 1,-1-1,0 1,0-1,-1-1,0 1,-1 0,0-1,0 1,0-1,-1 0,-1 1,1-1,-2-4,-3 8,0 0,0 0,0 0,-1 0,0 1,0 0,0 0,-1 0,1 1,-1 0,0 0,0 0,0 1,0 0,0 0,-1 0,1 1,0 0,-4 0,-25-9,27 6,-1-1,0 1,0 0,0 1,0 0,0 0,0 1,-1 1,0-1,1 2,-1-1,1 1,-1 0,0 1,1 1,-1-1,1 1,-1 1,1 0,0 0,0 1,1 0,-1 0,1 1,-1 0,2 1,-1-1,0 2,1-1,1 1,-1 0,1 0,0 1,0 0,0 2,-2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4:11.308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63,'437'-1,"-159"-31,-63 15,33 5,-247 12,0 0,0 0,1 0,-1 0,0 0,0 0,1 0,-1 0,0 0,0 0,1 1,-1-1,0 0,0 1,0-1,1 1,-1 0,0-1,0 1,0 0,0 0,0-1,0 1,-1 0,1 0,0 0,0 0,-1 0,1 0,0 1,-1-1,1 0,-1 0,1 0,-1 1,0-1,0 0,1 0,-1 1,0-1,0 0,0 0,0 1,-1-1,1 0,0 0,0 1,-1-1,1 0,-1 0,0 1,-11 24</inkml:trace>
  <inkml:trace contextRef="#ctx0" brushRef="#br0" timeOffset="2579.072">63 32,'37'107,"41"78,10-42,-10 71,-48-89,-28-108,0-1,1 1,1-1,0 0,2 0,0 0,0-1,1 0,1 0,5 6,-12-20,-1 0,1 0,-1-1,1 1,0 0,0 0,-1-1,1 1,0 0,0-1,0 1,0-1,0 1,-1-1,1 0,0 1,0-1,0 0,0 0,0 0,0 1,0-1,0 0,0 0,0 0,0-1,0 1,0 0,0 0,0-1,0 1,0 0,0-1,0 1,0-1,0 1,0-1,0 1,-1-1,1 0,0 1,-1-1,1 0,0 0,-1 1,1-1,-1 0,1 0,-1 0,1 0,-1 0,0 0,1 0,-1 0,0 0,0 0,22-63,-21 59,22-94,-18 64,2 1,2 0,1 0,1 1,2 0,2 1,0 1,15-20,112-117,-23 59,-38 21,-64 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4:23.473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7:27.748"/>
    </inkml:context>
    <inkml:brush xml:id="br0">
      <inkml:brushProperty name="width" value="0.025" units="cm"/>
      <inkml:brushProperty name="height" value="0.025" units="cm"/>
      <inkml:brushProperty name="color" value="#F6630D"/>
      <inkml:brushProperty name="ignorePressure" value="1"/>
    </inkml:brush>
  </inkml:definitions>
  <inkml:trace contextRef="#ctx0" brushRef="#br0">281 0,'4'3,"0"0,1-1,-1 1,0 1,0-1,-1 1,1-1,-1 1,1 0,-1 0,-1 1,1-1,0 0,-1 1,0 0,0-1,-1 1,1 0,-1 0,0 0,0 0,-1 0,1 0,-1 1,0-1,-1 0,1 0,13 258,-1-172,-4 1,-5 0,-3 0,-5 23,-49 138,13 21,-3-47,-5 73,51-52,-2-218</inkml:trace>
  <inkml:trace contextRef="#ctx0" brushRef="#br0" timeOffset="1074.649">2 1518,'0'51,"-2"41,5 1,3-1,5 0,4 6,21 97,-35-191,1 0,0 0,0 0,0 0,0 0,1 0,-1-1,1 1,0-1,0 0,0 0,1 0,-1 0,1-1,-1 1,1-1,0 0,0 0,0 0,0 0,0-1,1 0,-1 0,0 0,1 0,-1-1,0 1,1-1,-1 0,1-1,-1 1,0-1,1 0,0 0,143-57,-85 17,-1-2,-2-3,-3-3,22-24,-55 47,-19 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6:46.903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F6630D"/>
      <inkml:brushProperty name="ignorePressure" value="1"/>
    </inkml:brush>
  </inkml:definitions>
  <inkml:trace contextRef="#ctx0" brushRef="#br0">3874 1054,'0'652,"50"-421,-26-152,25 78,-16 56,-2 66,-31-264,3 45,-3 0,-2 0,-3-1,-3 1,-2-1,-3-1,-8 21,-71 169,-6-55,4 2,-22 84,40 32,67-284</inkml:trace>
  <inkml:trace contextRef="#ctx0" brushRef="#br0" timeOffset="2306.43">3286 3873,'9'9,"0"1,0 0,0 0,-1 1,-1 0,0 0,-1 1,0 0,0 0,-1 0,-1 1,1 5,57 173,-62-187,0 0,0 0,0 0,0-1,1 1,0 0,-1 0,1-1,1 1,-1 0,0-1,1 1,0-1,0 0,0 0,0 1,1-1,-1-1,1 1,-1 0,1-1,0 1,0-1,0 0,1 0,-1 0,0 0,1 0,-1-1,1 0,0 0,-1 0,1 0,0 0,0-1,0 1,-1-1,4 0,32 1,0-2,-1-2,1-1,-1-2,1-1,-2-2,1-2,24-11,-52 18</inkml:trace>
  <inkml:trace contextRef="#ctx0" brushRef="#br0" timeOffset="10593.435">3843 1054,'-83'64,"66"-44,-187 221,118-68,78-149</inkml:trace>
  <inkml:trace contextRef="#ctx0" brushRef="#br0" timeOffset="11701.914">3905 992,'0'5,"0"7,5 2,2 3,5-1,5 3,6 2,4 3,3-2,1-4,-5-2,-6-2</inkml:trace>
  <inkml:trace contextRef="#ctx0" brushRef="#br1" timeOffset="43280.26">1829 7310,'-177'161,"111"-97,38-35,-1 0,-1-2,-2-1,0-2,-2-1,0-1,-26 11,32-22,1 1,1 1,0 2,1 0,1 2,0 0,2 2,-7 7,-304 259,87-47,39-9,97-64,98-144</inkml:trace>
  <inkml:trace contextRef="#ctx0" brushRef="#br1" timeOffset="44196.732">250 8271,'-2'16,"-1"0,-1-1,0 1,-1-1,-1 0,0-1,-1 1,-1-1,-8 12,0 3,-11 19,3 0,2 1,2 1,2 1,-8 41,-9 157,35-247,1 1,-1 0,1 0,-1 0,1-1,0 1,1 0,-1-1,0 1,1-1,-1 1,1-1,0 0,-1 1,1-1,1 0,-1 0,0-1,0 1,1 0,-1-1,1 1,-1-1,1 0,-1 0,1 0,0 0,0 0,-1-1,1 1,0-1,0 0,0 1,0-1,0-1,0 1,-1 0,1-1,0 1,0-1,0 0,-1 0,1 0,0-1,126-49,25-51,-128 81,1 2,1 0,0 2,2 1,0 1,27-9,30-2,-57 15</inkml:trace>
  <inkml:trace contextRef="#ctx0" brushRef="#br1" timeOffset="49483.403">3874 0,'0'17,"0"-1,0 1,1-1,2 0,-1 1,2-1,0 0,1-1,0 1,2-1,-1 0,10 14,30 47,-2 2,-5 2,-2 1,-5 3,11 44,-6 153,5-31,21 116,-59-318,2-1,2 0,2 0,2 0,14 31,19 74,-4 125,-29-224,-1 1,-3 1,-2 0,-3 0,-2 0,-2 0,-4 6,2 79,4-22,2-49,-2 0,-4 0,-2 0,-4 0,-3-1,-14 45,2-44,2 1,3 0,4 1,2 1,4 0,1 30,11 410,-30-292,-7 42,34 309,-7-526,-3 0,-1 0,-2-2,-2 1,-2-2,-15 26,-203 487,-14 21,239-551,-2-1,0-1,-1 0,-2-1,0 0,-2-1,-8 8,-251 347,250-351,-2-2,0-1,-1-1,-1-1,-1-2,-1-1,0-1,-22 6,-128 72,-36 36,168-96,1 2,3 2,0 2,3 2,-11 16,-170 78,118-47,2 6,54-34,37-48,0 2,0 0,1 0,1 2,1-1,1 1,0 0,1 1,0 0,2 0,-3 14,5-6</inkml:trace>
  <inkml:trace contextRef="#ctx0" brushRef="#br1" timeOffset="51089.689">1551 8488,'0'404,"-1"-401,1 0,0-1,0 1,1-1,-1 1,0 0,1-1,0 1,-1-1,1 0,0 1,0-1,1 0,-1 1,0-1,1 0,-1 0,1 0,0 0,0 0,0-1,0 1,0 0,0-1,0 1,0-1,0 0,1 0,-1 0,1 0,-1 0,1-1,-1 1,1-1,-1 1,1-1,-1 0,1 0,0 0,-1 0,1-1,-1 1,1-1,-1 1,1-1,-1 0,1 0,-1 0,0 0,2-1,125-54,85 20,-121 37,-67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02.90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0,'50'1,"0"2,0 2,0 3,0 1,-2 3,32 12,-19-2,1-3,1-3,0-2,1-4,1-2,59 0,300-11,-174-29,158 1,297 32,-694-2,-1 1,1 0,0 1,0 0,0 1,-1 0,1 1,-1 0,1 0,-1 1,0 1,0 0,-1 0,0 0,2 2,2 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05.27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0 106,'1178'0,"-838"-63,-254 63,151-18,-188 10,0 2,0 2,0 3,0 1,15 4,49-1,184-4,-271-4,-10-1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12:34.61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1,'243'14,"-47"1,-194-15,0 1,0 0,-1 0,1 0,0 1,0-1,-1 0,1 0,0 1,-1-1,1 1,-1 0,0-1,0 1,0 0,1 0,-2 0,1 0,0 0,0 0,-1 0,1 0,-1 0,1 0,-1 0,0 0,0 0,0 0,0 1,0-1,0 0,-1 0,1 0,-1 0,0 0,1 0,-2 2,-40 82,30-66,-80 155,28 22,56-185,1-6</inkml:trace>
  <inkml:trace contextRef="#ctx0" brushRef="#br0" timeOffset="901.59">257 327,'4'0,"1"4,4 1,4 0,4-1,3-1,2-1,2-1,0-1,-4 0</inkml:trace>
  <inkml:trace contextRef="#ctx0" brushRef="#br0" timeOffset="1660.014">396 584,'0'0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08.7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1,'363'18,"175"-5,-360 14,140 8,367-36,-411-32,-199 34,172-19,-195 9,-28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51.107"/>
    </inkml:context>
    <inkml:brush xml:id="br0">
      <inkml:brushProperty name="width" value="0.025" units="cm"/>
      <inkml:brushProperty name="height" value="0.025" units="cm"/>
      <inkml:brushProperty name="color" value="#F6630D"/>
      <inkml:brushProperty name="ignorePressure" value="1"/>
    </inkml:brush>
  </inkml:definitions>
  <inkml:trace contextRef="#ctx0" brushRef="#br0">184 0,'-10'3,"0"0,0 0,1 1,-1 0,1 1,0 0,0 1,1 0,-1 0,1 0,1 1,-1 1,1-1,0 1,1 0,0 1,0-1,1 1,0 0,1 1,0-1,0 1,1 0,0 0,1 0,0 0,0 0,1 1,1-1,0 0,1 9,2-3,1 0,0-1,2 1,0-1,0-1,2 1,0-1,0-1,1 1,1-1,0-1,1 0,0 0,1-1,0-1,1 0,0 0,9 4,30 14,-47-26,1-1,-1 1,1 0,-1 0,0 0,1 1,-1 0,0 0,-1 0,1 0,-1 1,1 0,-1 0,0 0,-1 0,1 1,-1 0,0 0,0-1,0 2,0-1,-1 0,0 0,0 1,-1-1,1 1,-1 0,-1-1,1 1,-1 0,0 0,0-1,-1 3,0-3,-1-1,0 1,-1-1,1 0,-1 0,0 0,0-1,0 1,0-1,0 0,-1 1,0-1,0-1,0 1,0-1,0 1,0-1,-1 0,1-1,0 1,-1-1,0 0,1 0,-1 0,0 0,0-1,1 0,-134-9,86-25,50 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42.097"/>
    </inkml:context>
    <inkml:brush xml:id="br0">
      <inkml:brushProperty name="width" value="0.025" units="cm"/>
      <inkml:brushProperty name="height" value="0.025" units="cm"/>
      <inkml:brushProperty name="color" value="#F6630D"/>
      <inkml:brushProperty name="ignorePressure" value="1"/>
    </inkml:brush>
  </inkml:definitions>
  <inkml:trace contextRef="#ctx0" brushRef="#br0">95 155,'1'114,"2"-4,-5 0,-5 0,-5-1,-11 41,-29 97,49-214</inkml:trace>
  <inkml:trace contextRef="#ctx0" brushRef="#br0" timeOffset="741.018">95 774,'5'0,"13"0,8 0,4 0,9-5,3-8,-2 0,-1 1,-2 2,-2-1,-2 0,-2 3,-5-3,-8-5,-6-5,-6 1</inkml:trace>
  <inkml:trace contextRef="#ctx0" brushRef="#br0" timeOffset="1308.543">528 0,'0'47,"2"2,-2 0,-3 0,-1 0,-3 0,-2 0,-7 18,-151 327,113-203,57-173,5-6</inkml:trace>
  <inkml:trace contextRef="#ctx0" brushRef="#br0" timeOffset="2637.627">1024 155,'-24'65,"9"3,-4-1,-2-1,-3-1,-27 50,22-49,2 1,3 2,4 0,-2 22,-13 94,30-158,4-25,0 0,0 0,0 0,1 0,-1 0,1 1,-1-1,1 0,0 0,0 0,0 0,0 1,0-1,1 0,-1 0,1 0,-1 0,1 0,0 0,-1 0,1 0,0 0,1 0,-1 0,0 0,0-1,1 1,-1-1,1 1,0-1,-1 1,1-1,0 0,0 0,-1 1,1-1,0-1,0 1,1 0,-1 0,20 6,-1-1,1-1,0-1,0 0,1-2,-1-1,0 0,1-2,19-3,21 2,107-4,-144-1</inkml:trace>
  <inkml:trace contextRef="#ctx0" brushRef="#br0" timeOffset="4437.076">1767 1084,'-3'-3,"1"0,-1 1,0-1,0 1,0 0,0-1,0 1,0 0,-1 1,1-1,-1 1,1-1,-1 1,0 0,1 1,-1-1,0 0,0 1,0 0,1 0,-1 0,0 1,-2-1,1 0,-216 0,219 0,1-1,-1 1,0 0,1 0,-1 0,0 0,1 0,-1 0,0 1,1-1,-1 0,0 1,1-1,-1 1,1 0,-1-1,1 1,-1 0,1 0,0 0,-1 0,1 0,0 0,0 1,-1-1,1 0,0 1,1-1,-1 0,0 1,0-1,0 1,1 0,-1-1,1 1,0-1,-1 1,1 0,0-1,0 1,0 0,0 0,0-1,0 1,0 0,1-1,-1 1,54 61,106 31,-157-94,-1 0,1-1,0 1,-1-1,1 1,-1-1,0 0,1 0,-1 0,1 0,-1 0,0-1,0 1,0-1,0 1,0-1,0 0,0 0,-1 0,1 0,0 0,-1 0,0 0,0-1,1 1,-1 0,0-1,-1 1,1-1,0 1,-1-1,0 1,1-1,-1 1,0-1,0 0,-1 0,17-39,-14 42,0 0,-1 0,1 0,0 0,0 0,0 1,0-1,0 1,0 0,-1-1,1 1,0 0,-1 0,1 0,0 0,-1 0,1 0,-1 1,0-1,1 0,-1 1,0-1,0 1,0 0,0-1,0 1,0 0,0-1,-1 1,1 0,0 0,-1 0,0 0,1 0,-1-1,0 1,0 0,0 0,0 0,-1 0,1 1,6 12,2-6,0 0,0-1,1-1,0 1,1-1,-1-1,1 0,1 0,-1-1,1 0,0-1,0 0,0-1,0 0,1-1,-1 0,1-1,0 0,-1-1,1 0,0-1,-1 0,1-1,-1 0,4-2,36 2,-43 2,0 1,0-2,0 1,0-1,0 0,0-1,0 0,-1 0,1 0,0-1,-1-1,0 1,0-1,0 0,0-1,-1 1,2-3,5-10</inkml:trace>
  <inkml:trace contextRef="#ctx0" brushRef="#br0" timeOffset="5336.546">2232 1053,'4'2,"-1"0,1 0,0 1,-1-1,0 1,0 0,0 0,0 1,0-1,0 1,-1-1,0 1,1 0,-1 0,-1 0,1 0,-1 0,1 0,0 4,6 11,70 183,-78-198,2 0,-1 0,0 1,1-1,0 0,0 0,0-1,0 1,1 0,-1-1,1 0,0 1,0-1,0 0,1 0,-1-1,1 1,-1-1,1 0,0 0,0 0,0 0,0 0,0-1,0 0,1 0,-1 0,0-1,1 1,-1-1,0 0,1 0,-1 0,0-1,1 0,-1 0,0 0,0 0,1-1,-1 1,0-1,-1 0,1 0,0 0,0-1,-1 0,0 1,1-1,-1 0,2-4,147-183,29 30,-162 140</inkml:trace>
  <inkml:trace contextRef="#ctx0" brushRef="#br0" timeOffset="6439.442">3037 1053,'1'242,"-1"-240,0 0,0 1,0-1,0 0,0 0,0 0,1 0,-1 0,1 0,-1 0,1 0,0 0,0 0,0 0,0 0,0 0,1 0,-1-1,0 1,1 0,-1-1,1 1,0-1,-1 0,1 0,0 1,0-1,0 0,0-1,0 1,0 0,0 0,0-1,0 1,0-1,0 0,1 0,-1 0,0 0,0 0,0 0,0 0,0-1,1 1,-1-1,0 1,0-1,0 0,0 0,0 0,-1 0,1 0,0-1,0 1,-1 0,1-1,-1 1,1-1,-1 0,0 1,1-1,-1 0,0 0,1-2,6-3,0-1,1 1,0 0,0 0,1 1,0 1,0-1,0 2,1-1,0 2,-1-1,1 1,1 1,-1 0,0 1,0 0,1 0,-1 2,4-1,-9 5,0 0,-1 1,0 0,1 0,-2 0,1 0,-1 1,0-1,0 1,-1 0,0 0,0 1,0-1,-1 1,0-1,-1 1,0 0,0 0,-1-1,0 1,0 0,1 104,-1-99</inkml:trace>
  <inkml:trace contextRef="#ctx0" brushRef="#br0" timeOffset="7005.928">3626 1331,'0'6,"5"6,2 7,0 5,-2 10,-1 3,-2 2,-1-2,5-1,7-6,0-15,4-14,-1-8</inkml:trace>
  <inkml:trace contextRef="#ctx0" brushRef="#br0" timeOffset="7495.607">3873 960,'5'0,"8"-5,11-8,13-11,15-13,10-4,10-2,-2-3,-7 0,-5 9,-6 5,-7 7,-11 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52.721"/>
    </inkml:context>
    <inkml:brush xml:id="br0">
      <inkml:brushProperty name="width" value="0.025" units="cm"/>
      <inkml:brushProperty name="height" value="0.025" units="cm"/>
      <inkml:brushProperty name="color" value="#F6630D"/>
      <inkml:brushProperty name="ignorePressure" value="1"/>
    </inkml:brush>
  </inkml:definitions>
  <inkml:trace contextRef="#ctx0" brushRef="#br0">1 1,'19'272,"25"14,-44-277,0 1,0-1,1 0,0 0,1 0,0 0,0 0,1 0,0-1,0 1,1-1,1 0,-1 0,1 0,0 0,1-1,0 0,0 0,1-1,-1 1,1-2,1 1,-1-1,1 0,0 0,0-1,0 0,1 0,-1-1,5 1,128-11,-139-24,-13 12</inkml:trace>
  <inkml:trace contextRef="#ctx0" brushRef="#br0" timeOffset="677.738">1 528,'5'0,"7"0,7 0,6 0,3 0,2 0,2 0,0 0,-4-6,-9-1</inkml:trace>
  <inkml:trace contextRef="#ctx0" brushRef="#br0" timeOffset="1700.001">465 466,'0'5,"6"7,1 7,4 5,2 5,3-4,4-6,-1-11,1-6,3-5,2-1,-3 0</inkml:trace>
  <inkml:trace contextRef="#ctx0" brushRef="#br0" timeOffset="2600.652">744 528,'1'10,"1"1,0 0,1-1,0 0,1 0,0 0,0 0,1 0,0-1,1 0,0 0,6 6,10 19,-19-30,-1 0,1-1,0 1,0-1,0 0,0 0,0 0,1 0,0 0,-1-1,1 0,0 1,0-2,0 1,0 0,1-1,-1 0,0 0,1 0,-1 0,1-1,-1 1,1-1,-1 0,1-1,-1 1,1-1,-1 0,0 0,1 0,-1-1,0 0,0 1,0-1,0-1,0 1,0-1,-1 1,1-1,-1 0,0 0,2-3,72-163,-68 148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8:56.786"/>
    </inkml:context>
    <inkml:brush xml:id="br0">
      <inkml:brushProperty name="width" value="0.025" units="cm"/>
      <inkml:brushProperty name="height" value="0.025" units="cm"/>
      <inkml:brushProperty name="color" value="#F6630D"/>
      <inkml:brushProperty name="ignorePressure" value="1"/>
    </inkml:brush>
  </inkml:definitions>
  <inkml:trace contextRef="#ctx0" brushRef="#br0">0 1,'1'400,"30"-147,-31-240,-1-10,0 1,0-1,0 1,1 0,-1-1,1 1,0-1,0 1,0 0,1-1,-1 1,1-1,0 1,0-1,0 1,0-1,1 1,0-1,-1 0,1 0,0 0,0 0,1 0,-1 0,1-1,-1 1,1-1,0 0,0 0,0 0,0 0,0 0,1 0,-1-1,0 0,1 1,-1-1,1-1,1 1,21-2,0-2,0-1,-1-1,1-1,-1-1,0-1,-1-1,0-2,19-11,-41 22,41-39,-49 32</inkml:trace>
  <inkml:trace contextRef="#ctx0" brushRef="#br0" timeOffset="485.672">247 620,'0'6,"5"1,3 5,4 0,5 4,1 4,-3 4,0-2,-1 6,2 3,3-4,-2-11,2-14,-2-7</inkml:trace>
  <inkml:trace contextRef="#ctx0" brushRef="#br0" timeOffset="1352.379">526 63,'-31'412,"12"-205,17-204,1 0,0 0,1 0,-1 1,0-1,1 0,0 0,0 1,0-1,0 0,0 1,1-1,-1 0,1 0,0 1,0-1,0 0,0 0,1 0,-1 0,1 0,0-1,0 1,0 0,0-1,0 0,1 1,-1-1,1 0,-1 0,1 0,0 0,0-1,0 1,0-1,0 0,0 0,0 0,2 0,34 8,1-2,0-1,0-3,0-1,0-2,23-3,5 1,-41-4,-28-1</inkml:trace>
  <inkml:trace contextRef="#ctx0" brushRef="#br0" timeOffset="1999.127">526 496,'5'0,"7"6,8 1,4 0,4-2,3-1,1-2,0 0,0-2,0 0,-5 0</inkml:trace>
  <inkml:trace contextRef="#ctx0" brushRef="#br0" timeOffset="3399.476">1084 466,'-3'2,"1"0,-1 1,0-1,1 1,0 0,0-1,0 1,0 0,0 1,0-1,1 0,-1 0,1 1,0-1,0 1,0-1,1 1,-1-1,1 1,0-1,0 1,0 0,-3 13,-24 204,30-215,0-1,0 0,0 0,1-1,0 1,0-1,0 1,0-1,1 0,-1-1,1 1,0-1,0 0,0 0,1 0,-1-1,1 0,-1 0,1 0,0-1,-1 0,1 0,0-1,0 1,0-1,0 0,0-1,0 1,0-1,-1 0,1-1,0 0,0 0,0 0,26 0,159-9,-187 8,0 0,-1 0,1-1,0 0,-1 0,0 0,0 0,0 0,0 0,-1-1,0 0,0 1,0-1,0 0,-1 0,0 0,0 0,0 0,-1 0,1 0,-1 0,0-1,-1 1,1 0,-1 0,5-42,5-5,-5 29</inkml:trace>
  <inkml:trace contextRef="#ctx0" brushRef="#br0" timeOffset="4408.833">1796 404,'0'25,"-1"1,-2-1,0 0,-2 0,-1 0,0 0,-2-1,-1 0,-1-1,-1 0,-4 5,16-2,44-46,-13 6,153 1,-158 13</inkml:trace>
  <inkml:trace contextRef="#ctx0" brushRef="#br0" timeOffset="5974.029">2447 652,'-70'-14,"65"12,1 0,0 0,-1 1,1-1,-1 1,0 0,1 0,-1 1,0-1,1 1,-1 0,0 0,0 1,1-1,-1 1,0 0,1 0,-1 1,1 0,-1-1,1 1,0 1,0-1,0 1,0-1,0 1,1 0,-1 1,-1-1,1 1,-1 1,1-1,0 0,0 1,1 0,-1 0,1 0,0 0,0 0,1 1,0-1,0 1,0 0,0 0,1 0,0 0,0-1,1 1,0 0,0 1,0-1,1-1,-1 1,2 0,-1 0,0 0,1 0,0-1,1 1,-1-1,1 1,0-1,1 0,-1 0,1 0,0-1,0 0,0 1,1-1,-1 0,1-1,0 1,0-1,0 0,1-1,-1 1,6 1,-6-3,0 0,0 0,0 0,0-1,0 1,0-1,1-1,-1 1,0-1,0 0,0 0,0 0,0-1,0 1,0-1,-1 0,1-1,0 1,-1-1,0 0,0 0,0-1,0 1,0-1,-1 0,1 0,-1 0,0 0,0 0,0-2,48-149,-51 154,-1 1,1-1,-1 0,1 0,0 0,-1 0,1 0,0 0,0 0,0 0,0 0,-1 0,2 0,-1 0,0 0,0 0,0 1,0-1,1 0,-1 0,0 0,1 0,-1 0,0 0,1 0,-1 1,1-1,0 0,-1 0,1 1,0-1,-1 0,1 1,0-1,0 1,0-1,-1 1,1-1,0 1,0-1,0 1,0 0,0 0,0-1,0 1,0 0,0 0,0 0,0 0,0 0,0 0,0 0,-1 1,1-1,0 0,0 0,0 1,0-1,0 0,0 1,0-1,-1 1,1 0,0-1,11 17,0-2,2 1,-1-2,2 0,0 0,0-2,1 0,1 0,0-2,0 0,1-1,1-1,8 3,0-2,117 16,-124-30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29:09.06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0 127,'436'-1,"-189"-30,66-29,-44 26,47 36,-290-2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9T07:40:14.336"/>
    </inkml:context>
    <inkml:brush xml:id="br0">
      <inkml:brushProperty name="width" value="0.025" units="cm"/>
      <inkml:brushProperty name="height" value="0.025" units="cm"/>
      <inkml:brushProperty name="color" value="#33CCFF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9T07:40:16.326"/>
    </inkml:context>
    <inkml:brush xml:id="br0">
      <inkml:brushProperty name="width" value="0.025" units="cm"/>
      <inkml:brushProperty name="height" value="0.025" units="cm"/>
      <inkml:brushProperty name="color" value="#33CCFF"/>
      <inkml:brushProperty name="ignorePressure" value="1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9T07:40:17.590"/>
    </inkml:context>
    <inkml:brush xml:id="br0">
      <inkml:brushProperty name="width" value="0.025" units="cm"/>
      <inkml:brushProperty name="height" value="0.025" units="cm"/>
      <inkml:brushProperty name="color" value="#33CCFF"/>
      <inkml:brushProperty name="ignorePressure" value="1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33.52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1,'1'182,"-1"-180,0-1,0 0,-1 1,1-1,0 1,1-1,-1 0,0 1,0-1,1 0,-1 1,0-1,1 0,-1 1,1-1,0 0,-1 0,1 0,0 0,0 0,0 1,0-1,0-1,0 1,0 0,0 0,0 0,0 0,1-1,-1 1,0-1,0 1,1-1,-1 1,0-1,1 0,-1 0,0 1,1-1,-1 0,1 0,-1 0,0-1,64-28,-12 4,-48 25,0 0,1 0,-1 0,0 1,0-1,1 2,-1-1,0 0,0 1,0 0,0 0,-1 0,1 1,-1 0,1-1,-1 2,0-1,0 0,0 1,0 0,-1 0,0 0,0 0,0 0,0 1,0 0,-1-1,0 1,0 0,0 0,-1 0,1 0,-1 0,-1 1,1-1,-1 0,0 0,0 1,0-1,-1 1,2 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12:41.55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100 98,'-3'0,"0"0,0 0,0 0,0 0,0 1,0 0,0-1,0 1,0 0,0 1,0-1,1 0,-1 1,0-1,1 1,0 0,-1 0,1 0,0 0,0 1,0-1,0 0,0 1,0-1,1 1,-1 0,1 0,0-1,0 1,0 0,0 0,0 0,1 0,-1 0,1 0,0 0,0 1,0-1,0 0,1 0,-1 0,1 0,0 0,-1 5,1 0,0 0,0-1,1 1,0 0,0-1,1 1,-1-1,2 0,-1 0,1 0,0-1,1 1,-1-1,1 0,1 0,-1 0,1-1,0 0,0 0,0 0,1-1,0 0,3 1,-3-1,-1 1,1-1,-1 1,0 1,0-1,0 1,-1 0,0 0,0 1,-1-1,0 1,0 0,0 0,-1 1,0-1,0 1,-1-1,0 1,-1 0,1 0,-2 0,1 0,-1 0,0 0,0 0,-1 0,0 0,-1 0,0 0,0 0,1-5,0 0,0 0,-1 0,1-1,-1 1,1 0,-1-1,0 0,1 1,-2-1,1 0,0 0,0 0,0 0,-1 0,1-1,-1 1,0-1,1 1,-1-1,0 0,0 0,0 0,0-1,0 1,0-1,1 1,-1-1,-1 0,1 0,0 0,1-1,-1 1,0-1,0 0,0 0,0 0,0 0,0 0,1 0,-1-1,0 0,-5-1,1-1,0 0,0 0,1 0,-1-1,1 0,0-1,1 1,-1-1,1 0,0 0,0-1,1 1,0-1,0 0,0-1,1-6,0 0,0 0,1 0,1-1,1 1,0 0,0-1,2 1,-1 0,2 0,1-4,-1 14,0-1,0 1,0 0,1 0,0 0,0 1,0-1,0 1,0 0,1 0,-1 0,1 1,0 0,0-1,0 2,0-1,0 1,0-1,0 1,0 1,1-1,-1 1,0 0,1 0,-1 1,4 0,-5 0,1 0,-1-1,1 1,-1-1,1 0,-1 0,1 0,-1-1,1 0,-1 0,0 0,1 0,-1-1,0 1,0-1,0 0,0 0,0-1,0 1,0-1,-1 0,1 0,-1 0,0 0,0-1,0 1,-1-1,1 0,-1 0,0 0,0 0,0 0,0 0,-1-1,0 1,0 0,1-4,-23-128,20 133,0 0,-1 0,1 0,-1 0,1 0,-1 0,0 0,0 1,0-1,-1 1,1-1,-1 1,1 0,-1 0,0 0,1 0,-1 1,0-1,0 1,0 0,0 0,-1 0,1 0,0 0,0 1,-1-1,1 1,0 0,-1 0,1 0,0 1,-1-1,1 1,0-1,0 1,0 0,-1 1,1-1,0 0,0 1,-1 0,1-1,-1 2,1-1,-1 0,1 1,0-1,-1 1,1 0,1 0,-1 0,0 0,1 1,-1-1,1 1,0-1,1 1,-1 0,0 0,1 0,-1 2,-1 11</inkml:trace>
  <inkml:trace contextRef="#ctx0" brushRef="#br0" timeOffset="581.966">240 610,'0'0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50.9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91,'47'167,"-46"-163,0 0,1 0,-1 0,1 0,0 0,0-1,0 1,0-1,1 1,-1-1,1 0,0 0,0 0,0 0,1 0,-1-1,1 0,-1 1,1-1,0-1,0 1,-1 0,1-1,1 0,-1 0,0 0,0-1,0 1,0-1,1 0,-1 0,0 0,0-1,0 1,0-1,0 0,1 0,-1-1,-1 1,1-1,0 0,0 0,-1 0,1 0,-1-1,0 0,1 1,1-4,10-7,0-2,-1 0,-1 0,0-1,-1-1,-1 0,-1-1,0 0,-1-1,-1 0,-1 0,0 0,-2-1,2-11,-2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51.3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0,'5'5,"2"8,0 6,-1 5,-2 4,-2 8,-1 3,0 5,-1-10,0-21,-1-13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51.83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0,'5'0,"7"0,7 0,1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42.49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560 0,'-43'80,"-248"270,277-324,1 1,1 0,1 1,2 0,1 1,1 0,1 0,-1 27,-24 97,-15 42,-14 51,59-123,1-97</inkml:trace>
  <inkml:trace contextRef="#ctx0" brushRef="#br0" timeOffset="949.026">590 1022,'7'1,"0"0,-1-1,1 0,0 0,0-1,-1 0,1 0,-1 0,1-1,-1 0,1-1,-1 1,0-1,0 0,0 0,-1-1,1 0,-1 0,0 0,0-1,0 0,0 0,-1 0,0 0,5-8,0 1,-1-1,0-1,-1 1,-1-1,0 0,-1-1,-1 1,0-1,1-9,-4 20,0 0,-1-1,1 1,-1 0,0 0,0-1,-1 1,1 0,-1 0,0 0,0-1,0 1,-1 0,1 0,-1 1,0-1,0 0,-1 0,1 1,-1 0,1-1,-1 1,0 0,0 0,-1 0,1 1,0-1,-1 1,0 0,1 0,-1 0,0 1,0-1,0 1,0 0,-1 0,1 0,0 0,-1 1,-5-2,-1 0,1 1,0 1,0-1,0 2,-1-1,1 1,0 1,0 0,0 0,0 1,1 0,-1 1,1 0,-1 1,1 0,1 0,-1 1,1 0,0 0,0 1,1 0,0 0,0 1,1 0,0 0,0 1,1 0,0 0,0 0,1 0,0 1,1-1,0 1,1 0,-1 4,0-5,1-1,0 1,0 0,1 1,0-1,1 0,0 0,0 0,1 0,0 0,0 0,1 0,1 0,-1 0,1 0,1-1,0 0,0 1,0-1,1-1,0 1,1-1,0 0,0 0,0 0,1-1,0 0,0-1,1 1,0-1,-1-1,2 1,-1-1,0-1,1 0,0 0,1 0,22-3,-3-4</inkml:trace>
  <inkml:trace contextRef="#ctx0" brushRef="#br0" timeOffset="2480.999">900 1177,'311'-1,"-304"-1,1-1,-1 0,0 0,-1 0,1-1,-1 0,1 0,-1-1,0 0,-1 0,1 0,-1-1,0 0,-1 0,1 0,-1 0,0-1,-1 1,1-1,-1 0,-1 0,1-1,-1 1,-1 0,1-1,-1 1,-1-1,1 0,-1 1,0-1,-1 1,0-1,0 1,-1-1,0 1,0 0,-3-6,-96-223,39 113,53 107,1 0,0 0,1-1,1 0,0-1,2 1,0-1,1 0,0 0,2 0,0 0,1 0,1 0,0 0,2 0,2-12,-3 23,0-1,0 1,0-1,1 1,0 0,1 0,-1 0,1 1,1-1,-1 1,1 0,0 0,0 1,1-1,0 1,0 0,0 1,1-1,-1 1,1 1,0-1,0 1,0 0,0 1,1 0,-1 0,1 0,0 1,5 0,-8 1,-1 1,0 0,1 0,-1 0,0 1,0-1,0 1,0 0,0 0,0 0,-1 1,1-1,-1 1,1 0,-1 0,0 0,0 1,0-1,-1 1,1-1,-1 1,0 0,0 0,0 0,-1 0,1 0,0 3,24 119,-26-121,0-1,-1 0,0 1,0-1,0 0,0 0,-1 0,0 0,0 0,0 0,0 0,0-1,-1 1,0-1,0 1,0-1,0 0,0 0,-1 0,1-1,-1 1,1-1,-1 0,0 0,0 0,0-1,0 1,-1-1,1 0,-1 0,0 1,-28 13</inkml:trace>
  <inkml:trace contextRef="#ctx0" brushRef="#br0" timeOffset="3192.04">1117 960,'5'0,"8"0,6 0,5 0,4 0,-3 5,0 2,1 0,-5-2</inkml:trace>
  <inkml:trace contextRef="#ctx0" brushRef="#br0" timeOffset="4203.676">1520 991,'74'19,"-53"-15,1 0,-1-2,0 0,1-1,-1-1,1-2,-1 0,0-1,0 0,16-7,-35 10,1 0,-1-1,0 1,0-1,0 0,0 1,0-1,0 0,0 0,-1 0,1-1,0 1,-1 0,1-1,0 1,-1-1,0 0,1 1,-1-1,0 0,0 0,0 0,0 1,0-1,0 0,-1-1,1 1,-1 0,1 0,-1 0,0 0,0 0,1 0,-2-1,1 1,0 0,0 0,-1 0,1 0,-1 0,0 0,0 0,1 0,-1 0,-1-1,-1-2,-1 1,1-1,-1 1,0 0,0 0,-1 0,1 0,-1 1,0 0,1 0,-2 0,1 1,0-1,0 1,-1 1,-5-2,-5 3,0 2,0 0,0 1,0 0,0 1,1 1,0 1,0 0,0 1,0 0,1 1,1 1,-1 0,2 1,-1 1,1 0,1 0,0 1,0 1,1-1,1 2,0-1,1 1,1 1,0 0,-2 7,5-13,0 0,0 1,1-1,0 1,1 0,0-1,1 1,0 0,0 0,1 0,1 0,-1 0,2 0,-1 0,1-1,1 1,0 0,0-1,1 0,0 0,0 0,1 0,0-1,1 1,0-1,0-1,1 1,0-1,0 0,1-1,0 0,0 0,5 3,-11-8,3 4,0 1,1-1,0 0,0 0,0-1,0 0,1 0,-1 0,1-1,0 0,0 0,0-1,1 0,-1 0,1 0,-1-1,1-1,-1 1,1-1,-1 0,1-1,-1 0,1 0,1-1,4-11</inkml:trace>
  <inkml:trace contextRef="#ctx0" brushRef="#br0" timeOffset="5215.967">2077 371,'-6'117,"-5"0,-6-1,-19 66,25-127,9-46,0-5,0 0,0 0,1 0,-1 0,1 0,0 1,0-1,0 1,1-1,-1 1,1-1,0 1,0-1,1 0,0 1,-1-1,1 1,1-1,-1 0,1 0,-1 1,1-1,1 0,-1-1,0 1,1 0,0-1,0 1,0-1,0 0,0 0,1 0,-1 0,1-1,0 1,0-1,1 0,8 0,1-1,0-1,-1 0,1-1,0 0,-1-1,0-1,1 0,-1-1,0 0,0-1,-1-1,0 0,0 0,0-1,0-1,-1 0,-1 0,1-1,1-3,133-73,-130 81,47-30,-112 14,28 22</inkml:trace>
  <inkml:trace contextRef="#ctx0" brushRef="#br0" timeOffset="5624.019">2201 991,'56'96,"-10"-34,-25-37,-2 0,-2 1,0 1,-1 0,-2 1,-1 1,-1 0,3 14,-6-10,-9-34,0 1,0 0,0-1,-1 1,1-1,0 1,0-1,0 1,0-1,0 1,0 0,0-1,1 1,-1-1,0 1,0-1,0 1,0 0,0-1,1 1,-1-1,0 1,0 0,1-1,-1 1,0 0,1-1,-1 1,0 0,1-1,-1 1,0 0,1 0,-1 0,1-1,-1 1,0 0,1 0,-1 0,1 0,-1 0,1 0,-1 0,1 0,-1 0,-1-38</inkml:trace>
  <inkml:trace contextRef="#ctx0" brushRef="#br0" timeOffset="6473.923">2636 495,'64'109,"-52"-80,-1-1,-2 1,0 1,-2 0,-2 0,0 0,-2 1,-1-1,-2 1,-1 0,-1-1,-2 1,-1-1,-5 17,5-8,4-36,0 0,0 0,0 1,0-1,1 0,-1 0,1 1,0-1,0 0,0 0,1 1,-1-1,1 0,0 0,0 0,0 1,0-1,0 0,1 0,-1-1,1 1,0 0,0 0,0-1,0 1,0-1,1 0,-1 0,1 0,-1 0,1 0,0 0,0-1,0 1,0-1,0 0,0 0,0 0,0 0,1 0,-1-1,0 1,0-1,2 0,22 1,1-2,0 0,0-2,0-1,-1-1,0-2,8-3,-33 11,0-1,-1-1,1 1,0 0,-1 0,1 0,0-1,-1 1,1-1,-1 1,1-1,-1 0,1 0,-1 0,1 0,-1 0,0 0,1 0,-1 0,0 0,0 0,0-1,0 1,0 0,0-1,0 1,0-1,-1 1,1-1,-1 0,1 1,-1-1,1 1,-1-1,0 0,0 1,0-1,0 0,0 1,0-1,-1 0,1 1,0-1,-1 0,1 1,-1-1,0 1,1-1,-1 1,0-1,0 1,0-1,0 1,0 0,0 0,-1 0,1-1,-1 1,-25-22,-3 4</inkml:trace>
  <inkml:trace contextRef="#ctx0" brushRef="#br0" timeOffset="6927.686">2790 930,'5'0,"7"0,7 0,6 0,8 0,5 0,0 0,0 0,-2 0,-1 0,-8 0</inkml:trace>
  <inkml:trace contextRef="#ctx0" brushRef="#br0" timeOffset="7335.601">3161 898,'0'5,"6"3,1 9,5 13,5 6,1 8,2 2,-3-2,2-9,-8-9,-6-10</inkml:trace>
  <inkml:trace contextRef="#ctx0" brushRef="#br0" timeOffset="7711.601">3285 465,'0'5,"6"2,1 5,0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37.31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1 310,'5'0,"2"10,0 10,4 5,0 5,-2 2,3 6,4 3,0-2,3-6,-3-5,-3-16,-10-22,-5-9</inkml:trace>
  <inkml:trace contextRef="#ctx0" brushRef="#br0" timeOffset="348.08">95 1,'5'0,"2"0</inkml:trace>
  <inkml:trace contextRef="#ctx0" brushRef="#br0" timeOffset="1137.972">342 125,'77'42,"105"63,-180-104,1 1,-1 0,0 0,1 0,-1 1,0-1,0 0,0 1,-1 0,1-1,-1 1,1 0,-1-1,0 1,0 0,0 0,0 0,-1 0,1 0,-1 0,0 1,0-1,0 0,0 0,0 0,-1 0,1 0,-1 0,0 0,0 0,0 0,0 0,-1-1,1 1,-1 0,0-1,0 1,1-1,-2 0,1 1,0-1,0 0,-1 0,1 0,-1-1,1 1,-1-1,0 1,0-1,0 1,0-1,0 1,1 0,-1 0,1 0,-1 0,1 0,0 0,-1 1,1-1,0 1,1-1,-1 1,0 0,1 0,0 0,0 0,-1 0,2 0,-1 0,0 0,1 1,-1-1,1 0,0 0,0 0,0 1,1-1,-1 0,1 0,-1 0,1 0,0 1,1-1,-1 0,0-1,1 1,0 0,-1 0,1-1,0 1,1 0,14 6</inkml:trace>
  <inkml:trace contextRef="#ctx0" brushRef="#br0" timeOffset="2241.02">1023 310,'-34'-1,"28"-1,0 1,0 0,-1 0,1 0,0 1,0 0,-1 0,1 0,0 1,0 0,-1 1,1-1,0 1,1 0,-1 0,0 1,0 0,1 0,0 0,-1 1,1 0,1 0,-1 0,0 0,1 1,0-1,0 1,1 1,-1-1,1 0,-1 3,4-8,-7 16,1 0,0 1,1 0,1 0,1 1,0-1,1 1,1-1,1 1,1 11,0-27,1 1,-1-1,0 0,1 0,0 0,-1 0,1 0,0 0,0-1,0 1,0 0,0-1,1 0,-1 1,0-1,1 0,-1 0,1 0,-1-1,1 1,-1-1,1 1,-1-1,1 0,0 0,-1 0,1 0,-1 0,1-1,-1 1,1-1,-1 0,1 0,-1 0,1 0,-1 0,0 0,1 0,-1-1,0 1,0-1,0 0,0 0,-1 1,1-1,0-1,-1 1,1 0,-1 0,0 0,0-1,1 1,-2-1,1 1,0 0,0-3,33-79,-33 84,1 0,-1 0,0 0,1 0,-1 0,1 0,-1 0,0 1,1-1,-1 0,0 1,0-1,1 1,-1 0,0-1,0 1,0 0,0 0,1 0,-1-1,0 1,-1 0,1 0,0 1,0-1,0 0,-1 0,1 0,0 0,-1 1,1-1,-1 0,0 1,1-1,-1 0,0 1,6 12,-4-8,0 1,1 0,-1-1,1 0,0 1,1-1,0 0,0-1,0 1,0-1,1 0,0 0,0 0,0 0,1-1,0 0,-1 0,2-1,-1 0,0 0,0 0,1 0,2-1,7-4</inkml:trace>
  <inkml:trace contextRef="#ctx0" brushRef="#br0" timeOffset="2903.778">1581 341,'-7'-4,"0"0,0 1,0 0,-1 0,0 1,1 0,-1 0,0 1,0 0,0 0,0 0,0 1,0 1,0-1,0 1,0 1,0 0,1 0,-1 0,0 1,1 0,0 0,0 1,0 0,0 0,0 1,1 0,0 0,0 0,0 1,1 0,0 0,0 0,0 1,1 0,0 0,0 0,1 0,-1 0,2 1,-1 0,1-1,0 1,1 0,0 0,0 0,1 0,0 0,0 0,1 3,2-5,-1 0,1 0,0 0,0 0,1-1,-1 1,1-1,1 0,-1 0,1 0,0-1,0 0,0 0,0 0,1 0,0-1,-1 0,1 0,1-1,-1 1,0-1,0-1,1 1,-1-1,1 0,-1 0,1-1,2 0,19 2</inkml:trace>
  <inkml:trace contextRef="#ctx0" brushRef="#br0" timeOffset="3671.512">1736 496,'13'0,"98"-10,-108 10,0 0,0-1,-1 0,1 0,0 0,-1 0,1 0,-1 0,0-1,1 1,-1-1,0 1,0-1,0 0,0 0,0 0,0 0,0 0,-1-1,1 1,-1 0,1-1,-1 1,0-1,0 1,0-1,-1 0,1 1,-1-1,1 0,-1 0,0 1,0-1,0 0,0 0,-1 0,-1 0,1 0,-1 0,-1 1,1-1,0 1,-1-1,1 1,-1 0,0 0,1 0,-1 0,0 0,0 1,0-1,-1 1,1 0,0 0,0 0,-1 1,1-1,0 1,-1-1,1 1,-1 0,1 1,0-1,-1 0,1 1,-1 0,1 0,0 0,0 0,0 0,0 1,0 0,0-1,0 1,0 0,0 0,1 1,-1-1,1 0,0 1,0 0,-1-1,0 3,0 0,0 0,0 0,0 0,1 1,0-1,0 1,0 0,1 0,-1-1,1 1,1 0,-1 0,1 0,0 0,1 0,-1 0,1 0,0 0,1 0,-1-1,1 1,0 0,1-1,-1 1,1-1,0 0,0 0,1 0,-1-1,1 1,0-1,1 0,-1 0,1 0,0 0,0-1,0 0,0 0,0 0,1-1,-1 1,5 0,85 0,-67-4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33.95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0 403,'0'5,"0"8,0 6,5 0,2 2,0 3,-2 2,-1 2,4-3,0-12,-1-7</inkml:trace>
  <inkml:trace contextRef="#ctx0" brushRef="#br0" timeOffset="333.11">155 32,'5'0,"7"0,2 0</inkml:trace>
  <inkml:trace contextRef="#ctx0" brushRef="#br0" timeOffset="1517.616">403 373,'33'61,"-26"-39,-8-20,1 1,-1-1,1 0,0 1,0-1,0 1,0-1,0 0,1 1,-1-1,1 0,-1 1,1-1,0 0,0 1,0-1,0 0,0 0,1 0,-1 0,1 0,-1 0,1-1,0 1,-1 0,1-1,0 0,0 1,0-1,0 0,0 0,1 0,-1 0,0 0,0 0,1-1,-1 1,0-1,1 0,-1 1,1-1,-1 0,0 0,1-1,-1 1,1-1,-1 1,0-1,1 1,-1-1,0 0,0 0,0 0,0-1,1 1,48-49,-44 41,0 1,1 0,0 0,0 1,1 0,0 0,0 1,0 0,1 1,0 0,0 0,1 1,7-2,-14 6,-1 0,0 0,1 0,-1 1,1-1,-1 1,0 0,0 0,1 0,-1 0,0 0,0 1,0 0,0-1,0 1,-1 0,1 1,-1-1,1 0,-1 1,0-1,0 1,0 0,0 0,0-1,0 1,-1 1,0-1,1 0,-1 0,0 0,-1 1,1-1,-1 0,1 1,-1-1,0 1,0 1,32 63,29-86,-47 9,-11 7,3-3,-1 0,1 1,0 0,1-1,-1 2,1-1,-1 1,1 0,0 0,0 1,0 0,1 1,-1-1,0 1,1 0,-1 1,1 0,-1 0,1 1,-1 0,0 0,1 1,-1-1,0 2,0-1,0 1,0 0,-1 0,1 1,-1 0,2 1,49 32,-36-31</inkml:trace>
  <inkml:trace contextRef="#ctx0" brushRef="#br0" timeOffset="2428.197">1611 403,'-64'-2,"49"-1,0 1,0 0,0 2,0-1,1 2,-1 0,0 1,0 0,0 1,1 1,-1 0,1 1,0 0,1 2,-1-1,1 2,1 0,-2 1,10-6,0 1,1-1,0 1,0 0,0 0,0 0,1 0,0 1,-1-1,2 1,-1-1,0 1,1 0,0-1,0 1,0 0,1 0,0 0,0 0,0 0,0 0,1-1,0 1,0 0,0 0,0 0,1-1,0 1,0-1,0 1,0-1,1 0,0 0,0 0,0 0,0-1,1 1,-1-1,1 0,0 0,0 0,0 0,0-1,0 1,1-1,-1 0,1-1,0 1,-1-1,2 1,-1 0,1-1,-1 1,1-1,-1 1,1-2,0 1,0 0,-1-1,1 0,0-1,0 1,-1-1,1 0,-1-1,1 1,-1-1,1 0,-1-1,0 1,0-1,0 0,0 0,0 0,-1-1,1 0,-1 0,0 0,0 0,-1-1,1 1,-1-1,0 0,1-3,23-70,-26 77,1 1,-1 0,1-1,0 1,-1 0,1 0,-1 0,1 0,0 0,-1 0,1 0,-1 1,1-1,-1 0,1 1,-1-1,1 1,-1 0,1-1,-1 1,0 0,1 0,-1 0,0 0,0 0,1 0,-1 1,0-1,0 0,-1 0,1 1,0-1,0 1,-1-1,1 2,22 17,0-14,-1-2</inkml:trace>
  <inkml:trace contextRef="#ctx0" brushRef="#br0" timeOffset="2930.873">1890 0,'-60'297,"55"-263,-6 21,3 1,2 0,3 1,2 36,2-90,-1 0,0 0,1 0,0 0,0 0,-1 0,2-1,-1 1,0 0,0-1,1 1,0-1,-1 1,1-1,0 0,0 0,0 0,1 0,-1 0,0 0,1-1,-1 1,1-1,0 1,-1-1,1 0,0 0,0 0,0-1,0 1,0-1,-1 1,1-1,0 0,0 0,0 0,0-1,0 1,0-1,0 1,0-1,0 0,-1 0,1 0,0-1,-1 1,1-1,-1 1,1-1,-1 0,0 0,0 0,1-1,25-11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5:47.770"/>
    </inkml:context>
    <inkml:brush xml:id="br0">
      <inkml:brushProperty name="width" value="0.025" units="cm"/>
      <inkml:brushProperty name="height" value="0.025" units="cm"/>
      <inkml:brushProperty name="color" value="#F6630D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999 317,'1'-11,"0"-1,0 0,1 1,1-1,0 1,0 0,1 0,1 0,0 1,0-1,1 1,0 0,1 1,0-1,0 1,1 1,1-1,-1 1,1 1,0 0,1 0,0 1,0 0,0 0,1 1,0 1,9-3,22-8,1 3,0 1,1 2,0 3,0 1,31 1,-54 2,1 0,-1 2,1 1,-1 0,0 2,1 1,-1 0,-1 1,1 1,-1 2,0 0,0 0,-1 2,0 1,-1 0,0 1,-1 1,0 1,-1 0,4 6,-14-11,0 0,-1 0,0 0,0 0,-1 1,-1 0,1 0,-2 0,1 0,-1 0,-1 0,0 1,0-1,-1 1,0-1,-1 1,0-1,-1 0,0 0,-1 1,0-1,-4 8,-111 204,-341 318,446-517,0 0,1 1,2 1,0 0,2 1,1-1,1 1,1 1,1-1,1 1,2 0,1-1,1 1,1 0,1-1,1 1,2-1,1 3,11 37,3-1,3 0,2-2,3-1,3-2,3 0,41 52,-63-97,2 0,0-1,0-1,1 0,1-1,0-1,1-1,0 0,0-1,1-1,1-1,-1-1,1 0,0-2,0 0,0-1,1-1,15-1,-17-7,0-1,-1 0,0-2,0 0,0-1,-1-1,-1 0,0-1,-1-1,0-1,-1 0,0-1,-1 0,-1-1,0-1,-2 1,0-2,0 0,3-11,15-19,-1 0,-3-2,-3-1,-1 0,1-13,-20 62,0 0,0 0,-1 0,1 0,0 0,-1 0,1 0,-1 0,0 0,1-1,-1 1,0 0,0 0,-1 0,1 0,0-1,-1 1,1 0,-1 0,0 0,1 0,-1 0,0 0,0 0,-1 1,1-1,0 0,-1 0,1 1,-1-1,1 1,-1-1,0 1,1 0,-1 0,0 0,0 0,0 0,0 0,0 0,0 0,0 1,0-1,0 1,-1 0,1 0,0-1,0 1,0 1,0-1,-1 0,1 0,0 1,0-1,0 1,0 0,0 0,0 0,0 0,0 0,0 0,-29 16,2 5</inkml:trace>
  <inkml:trace contextRef="#ctx0" brushRef="#br0" timeOffset="411.876">1556 2764,'6'0,"6"0,2 0</inkml:trace>
  <inkml:trace contextRef="#ctx0" brushRef="#br0" timeOffset="6153.034">1556 2764,'7'244,"-6"-239,1 0,0 0,0 0,0 0,1-1,-1 1,1 0,0-1,1 0,-1 0,1 0,-1 0,1-1,1 1,-1-1,0 0,1 0,-1 0,1-1,0 0,0 0,0 0,0 0,0-1,0 0,1 0,-1 0,0-1,1 0,-1 0,0 0,0 0,1-1,-1 0,0 0,0-1,0 1,0-1,0 0,0 0,0-1,0 0,-1 0,0 0,2-1,2-4,0 0,-1-1,0 1,-1-1,0-1,-1 1,0-1,0 0,-1 0,0 0,-1-1,0 0,0 1,-1-1,-1 0,0 0,-1 0,0-6,0 10,0 1,-1 0,0-1,0 1,-1 0,0 0,0 0,0 0,-1 0,0 1,0-1,0 1,-1 0,1-1,-1 2,-1-1,1 0,-1 1,1 0,-1 0,-1 0,1 1,0-1,-1 1,0 1,1-1,-1 1,0 0,0 0,-1 1,1 0,-3-1,2 0,-1 1,1-1,-1 1,1 0,-1 1,1 0,-1 0,1 0,-1 1,1 1,-1-1,1 1,0 0,-1 1,1-1,1 1,-1 1,0-1,1 1,-1 1,1-1,0 2,-8 13</inkml:trace>
  <inkml:trace contextRef="#ctx0" brushRef="#br1" timeOffset="15609.953">2114 5553,'46'68,"121"279,-74 27,10 423,-86-643,-8-1,-9 118,-1-129,-63 317,64-434,0 0,-2 0,-1 0,-1-1,-1 1,-1-1,-1 0,-2 0,0-1,-9 16,-5-1,2 1,2 0,1 2,2 0,2 1,2 1,2 0,1 0,2 1,1 26,6-41</inkml:trace>
  <inkml:trace contextRef="#ctx0" brushRef="#br1" timeOffset="16511.538">2207 8495,'-2'28,"-1"0,-1 0,-2 0,-1-1,-1 0,-1 0,-8 14,4-11,0 2,3 0,0 0,3 0,0 1,2 1,1-1,2 34,2-50,-2-12,0 0,1 1,0-1,0 0,0 1,1 0,0-1,0 1,0-1,1 1,0-1,0 1,0-1,1 0,0 1,0-1,0 0,0 0,1 0,0 0,0-1,0 1,1-1,-1 0,1 0,0 0,0 0,1-1,-1 1,1-1,-1 0,1-1,0 1,0-1,1 0,-1 0,0-1,0 1,5-1,12-6,1-1,-1-1,0-1,0-1,-1-1,-1-1,0-1,0 0,-1-2,0 0,-2-1,1-1,-2-1,0 0,-1-1,1-4,-8 14,63-69,-44 51</inkml:trace>
  <inkml:trace contextRef="#ctx0" brushRef="#br1" timeOffset="17744.24">4840 6389,'-2'102,"-5"0,-4-1,-5 0,-4-1,-27 80,-54 127,-13-4,-66 109,115-289,-5-4,-5-2,-19 14,16-19,-173 161,173-199,56-51,-2-1,0-2,-2 0,0-2,0-1,-2-1,0-1,-1-1,-1-2,0-1,0-2,-1 0,0-2,0-2,-1-1,0-1,-16-1,21-2</inkml:trace>
  <inkml:trace contextRef="#ctx0" brushRef="#br1" timeOffset="18470.422">3229 8929,'1'13,"-1"-1,-1 0,-1 1,1-1,-2 0,0 0,0 0,-1-1,0 1,-1-1,-1 0,1 0,-2 0,0 0,-28 40,11-20,1 2,1 0,2 1,1 1,2 1,2 0,1 1,1 1,3 0,1 1,-1 18,11-45,0-1,1 1,1-1,0 0,0 0,1 0,0 0,1 0,1-1,-1 0,2 0,-1-1,1 1,1-1,0-1,0 0,0 0,1 0,0-1,1 0,0-1,0 0,0-1,0 0,1 0,0-1,0-1,0 0,1 0,-1-1,1-1,-1 0,1 0,0-1,-1 0,1-1,-1-1,1 0,-1 0,0-1,0-1,2 0,48-21,0-2,-2-3,-1-2,34-26,44-24,-98 61</inkml:trace>
  <inkml:trace contextRef="#ctx0" brushRef="#br1" timeOffset="23733.895">286 9765,'-6'2,"0"0,1 1,-1 0,0 0,1 0,0 0,0 1,0 0,0 0,0 1,1-1,0 1,0 0,0 0,-2 5,-2 0,-18 24,2 2,1 1,1 1,3 0,1 2,2 0,2 1,1 2,6-12,1 1,2 0,1 1,2-1,1 0,1 1,3 11,0-26,1 0,1 0,1-1,0 0,1 0,1-1,0 0,1 0,1-1,1-1,0 1,0-2,2 0,-1-1,2 0,0-1,0 0,1-1,0-1,0-1,1 0,0-1,1-1,11 2,-18-8,0-1,0 0,-1-1,1 0,-1-1,1 0,-1-1,0 0,0-1,0 1,-1-2,0 0,0 0,0 0,-1-1,0 0,0-1,-1 0,0 0,0-1,-1 0,0 0,0 0,-1-1,36-39,215-228,-170 45,-74 213,0 5</inkml:trace>
  <inkml:trace contextRef="#ctx0" brushRef="#br1" timeOffset="24742.658">1464 10013,'-1'-1,"-1"-1,1 1,0 0,-1-1,1 1,-1 0,0 0,1 0,-1 0,0 0,1 1,-1-1,0 0,0 1,0-1,0 1,0 0,0 0,1 0,-1 0,0 0,0 0,0 0,0 0,0 1,0-1,0 1,1-1,-1 1,0 0,0 0,1 0,-1 0,0 0,1 0,-1 0,1 1,-2 0,-27 16,1 1,1 1,0 2,2 1,0 0,2 2,1 1,1 1,1 1,1 1,-4 11,20-35,0 0,0 0,1 1,-1 0,1-1,1 1,-1 0,1 1,0-1,1 0,-1 1,1-1,0 1,1-1,0 1,0-1,0 1,1-1,-1 1,2-1,-1 1,1-1,0 0,0 0,1 0,0 0,0 0,0 0,1-1,-1 0,1 1,1-2,2 4,50 31,-47-35,-1 2,0-1,0 1,0 1,-1 0,0 0,0 0,-1 1,0 0,0 1,-1 0,0 0,4 9,-5-11,-1 1,0-1,0 1,-1 0,0 0,0 1,-1-1,0 1,0-1,-1 1,0 0,-1-1,0 1,0 0,-1 0,0-1,0 1,-1-1,0 1,-1-1,0 1,0-1,-1 0,0-1,0 1,-4 5,-9 2,1-1,-2-1,0 0,-1-1,0-1,0-1,-1-1,0 0,-1-2,0 0,0-1,-16 1,35-6,0 0,0-1,0 1,0-1,0 0,0 1,0-1,0 0,0 0,0 0,0 0,0-1,0 1,0-1,0 1,0-1,0 0,0 1,0-1,1 0,-1 0,0 0,1-1,-1 1,1 0,-1-1,1 1,-1-1,1 1,0-1,0 1,0-1,0 0,-1-1,1-16</inkml:trace>
  <inkml:trace contextRef="#ctx0" brushRef="#br1" timeOffset="25665.801">1711 9889,'3'2,"1"-1,-1 0,0 1,0 0,0 0,0 0,0 0,0 1,-1-1,1 1,-1-1,0 1,1 0,-1 0,0 0,-1 0,1 0,-1 1,1-1,-1 0,0 1,0-1,0 1,0 3,3 4,8 25,-1 1,-2 0,-2 1,-1-1,-2 1,-1 1,-2-1,-2 0,-2 0,-4 25,-36 147,29-164,2 1,3 0,2 1,1 0,3 0,2 1,2-1,7 43,2-83,-2-47,-5 23,36-143,-19 75</inkml:trace>
  <inkml:trace contextRef="#ctx0" brushRef="#br1" timeOffset="26645.204">1867 9796,'61'83,"67"41,73 94,-150-146,-37-56,-2 0,1 1,-2 0,0 1,-1 1,-1-1,-1 1,-1 1,0 0,-1 0,-2 0,0 0,1 21,-4-16,-2 1,-2-1,0 1,-1-1,-1 0,-2 0,0-1,-2 0,-1 0,0-1,-2 0,-1-1,0 0,-2-1,-2 1,7-9,-1 0,-1-2,0 1,-1-2,0 1,0-2,-1 0,0 0,-1-2,0 1,0-2,-1 0,1-1,-1 0,-1-2,1 0,0 0,-1-2,1 0,-258 54,247-57,7-3</inkml:trace>
  <inkml:trace contextRef="#ctx0" brushRef="#br1" timeOffset="27119.433">2331 10973,'0'6,"-5"6,-2 12,0 7,-4 4,1 1,1 0,2-1,3-2,1-11,2-9</inkml:trace>
  <inkml:trace contextRef="#ctx0" brushRef="#br1" timeOffset="28044.921">3136 10198,'-3'-2,"1"-1,-1 1,0-1,0 1,0 0,0 0,0 0,0 0,0 1,-1 0,1-1,0 1,-1 0,1 0,-1 1,0-1,1 1,-1 0,0 0,1 0,-1 0,1 1,-1-1,1 1,-4 1,-12 4,1 2,0 0,1 1,0 0,0 1,1 1,0 1,1 1,0 0,1 0,1 2,0-1,1 2,0 0,-5 11,-14 15,3 1,1 1,3 1,1 2,2 0,3 1,1 1,-8 49,22-72,2 0,1 1,1-1,1 0,1 0,2 0,5 17,-6-32,2-1,-1 0,1 0,1 0,0-1,0 0,1 0,0-1,0 0,1 0,0-1,0 0,1-1,0 0,0-1,1 0,-1 0,1-1,0 0,5 0,13 9,-15-12,-1 1,0-2,0 0,1-1,-1 0,0-1,0 0,0-1,0 0,-1-2,1 1,-1-1,0-1,0 0,-1-1,0 0,0-1,0 0,-1 0,-1-1,1-1,-1 0,-1 0,4-6,35-50,-34 38</inkml:trace>
  <inkml:trace contextRef="#ctx0" brushRef="#br1" timeOffset="28964.501">3229 10322,'340'-30,"-337"30,0 1,0-1,1 1,-1 0,0 0,0 0,0 0,0 0,0 1,0-1,0 1,-1 0,1 0,-1 0,1 0,-1 0,1 1,-1-1,0 1,0-1,-1 1,1 0,0 0,-1 0,0 0,1 0,-1 0,0 0,-1 0,1 0,-1 1,1-1,-1 1,-2 118,0-104,-6 8,0 0,-1-1,-2 0,0 0,-2-1,-1-1,0 0,-2-1,-1 0,0-1,-2-1,0-1,-1-1,-1-1,-1 0,-1-2,-87 87,94-85,4-8,1 2,1-1,-1 2,2-1,0 1,0 1,1-1,1 1,0 1,1 0,0 0,-2 10,10-19,0 0,0 0,0 0,1 0,0-1,0 1,0-1,0 0,1 0,0 0,0 0,0 0,0-1,0 0,1 0,-1 0,1-1,0 1,0-1,0 0,0 0,0-1,0 0,1 0,-1 0,0 0,1-1,-1 0,1 0,-1 0,0-1,1 0,3-1,12 4,-12 1,1-1,-1-1,0 1,1-2,-1 1,0-1,1-1,-1 0,1 0,-1-1,0 0,0 0,0-1,0 0,0-1,-1 0,1-1,-1 1,7-6,-2-8</inkml:trace>
  <inkml:trace contextRef="#ctx0" brushRef="#br1" timeOffset="29517.04">3198 10571,'5'0,"13"0,8 5,5 2,3-1,5 0,2-3,0 0,-3-2,-2-1,-2 0,-7 6,-3 0,0 1,-4-2</inkml:trace>
  <inkml:trace contextRef="#ctx0" brushRef="#br1" timeOffset="30164.753">3973 10260,'-3'23,"-1"0,0 0,-2-1,0 0,-2 0,0 0,-2-1,0-1,-9 12,-9 24,-4 8,20-46,2 1,0 0,1 0,1 1,1 0,0 0,2 1,0-1,2 1,0 0,1 1,1 1,1-21,0 0,0 0,1 1,-1-1,0 0,1 0,0 0,-1 0,1 0,0 0,0 0,0 0,0-1,0 1,0 0,1 0,-1-1,0 1,1-1,0 1,-1-1,1 0,0 0,0 0,-1 0,1 0,0 0,0 0,0 0,0-1,0 1,0-1,0 1,1-1,-1 0,0 0,0 0,0 0,0 0,0-1,0 1,0-1,0 1,1-1,-2 0,1 1,0-1,0 0,0-1,1 1,96-59,224-141,-294 188</inkml:trace>
  <inkml:trace contextRef="#ctx0" brushRef="#br1" timeOffset="30590.769">4065 10757,'11'5,"8"7,7 12,9 7,4 10,1 1,-2 1,-7-3,-8-3,-9-2,-7-2,-4-1,-2-1,-3-5</inkml:trace>
  <inkml:trace contextRef="#ctx0" brushRef="#br1" timeOffset="31741.69">4778 10911,'-5'0,"-7"0,-13 11,-6 13,-4 14,-1 6,0 0,2 3,0 0,12-15,10-11</inkml:trace>
  <inkml:trace contextRef="#ctx0" brushRef="#br0" timeOffset="-7766.873">5522 5056,'4'-18,"2"0,0 1,1 0,0-1,2 2,0 0,1 0,0 0,1 1,1 1,0 0,1 0,1 2,0-1,1 2,0 0,1 1,0 0,0 1,9-3,15-6,0 2,1 1,1 2,0 2,1 2,0 1,0 3,21 0,-38 3,-10-1,0 0,1 2,0 0,-1 1,1 1,0 0,-1 1,0 1,1 1,5 2,-20-5,1 0,-1 1,0-1,1 1,-1 0,0 0,0-1,0 1,0 1,-1-1,1 0,0 0,-1 1,0-1,1 0,-1 1,0 0,0-1,-1 1,1-1,0 1,-1 0,0 0,1-1,-1 1,0 0,0 0,-1 0,1-1,-1 1,1 0,-1-1,0 1,0 0,0-1,-1 1,-49 92,-67 73,15-15,-7-6,-6-4,-27 17,124-146,1 2,1 0,1 2,0-1,1 2,1 0,1 1,0 0,2 1,0 0,1 1,2 0,0 1,1-1,1 2,2-1,0 0,1 1,1 18,11-19,1 0,1 0,1-1,1-1,0 0,2 0,0-1,2-1,0-1,1-1,1 0,0-1,1-1,15 8,-24-14,1 0,1 0,-1-1,2-1,-1 0,1-1,0 0,0-1,0-1,1 0,-1-1,1-1,0 0,0-1,0 0,0-1,0-1,0-1,0 0,0-1,-1 0,1-1,-1-1,0 0,0-1,-1 0,0-2,0 1,0-1,-1-1,0 0,-1-1,0-1,19-28,-2-2,-1-2,-3 0,-1-1,9-30,24-44,-54 115,-1 2,0 0,1-1,-1 1,0 0,0 0,0-1,0 1,0 0,-1-1,1 1,0-1,-1 1,1-1,-1 1,1-1,-1 0,0 1,0-1,1 1,-1-1,0 0,-1 1,1-1,0 0,0 1,-1-1,1 1,-1-1,1 1,-1-1,0 1,1-1,-1 1,0-1,0 1,0 0,0 0,0-1,-1 1,1 0,0 0,0 0,-1 0,0 0,-15-3</inkml:trace>
  <inkml:trace contextRef="#ctx0" brushRef="#br0" timeOffset="-7338.019">6049 6699,'0'0</inkml:trace>
  <inkml:trace contextRef="#ctx0" brushRef="#br0" timeOffset="-4966.336">5986 6699,'-44'35,"37"-31,0 0,1 0,-1 0,1 1,1 0,-1 0,0 1,1-1,0 1,1 0,-1 1,1-1,0 1,1 0,0 0,0 0,0 0,-1 6,7-6,0 0,1 0,0 0,0 0,0-1,1 1,0-1,0 0,0 0,1-1,0 0,0 0,0 0,1-1,-1 0,1 0,0 0,0-1,1 0,-1-1,1 1,-1-1,1-1,0 0,3 0,-4 2,22 6,-17-3,1-1,0-1,0 0,0-1,0 0,1-1,-1 0,1-2,-1 1,1-1,-1-1,1-1,2 0,-12-3,1-1,-1 1,1-1,-2 1,1-1,-1-1,0 1,0 0,0-1,-1 1,0-1,0 0,-1 0,0 0,0 0,-1 0,0 0,0 0,0 0,-1 0,0 0,0 1,-1-1,0 0,0 0,-2-2,-2-3,1 2,-2-1,1 1,-1 0,-1 0,0 1,0 0,-1 0,0 1,-1 0,1 1,-1 0,-1 1,1 0,-1 0,-1 1,-7-2,-1 0</inkml:trace>
  <inkml:trace contextRef="#ctx0" brushRef="#br0" timeOffset="-3762.561">6698 4902,'38'-106,"62"-434,-79 231,-13 239,2 1,3 0,3 0,13-27,-8 25,-3-1,-3 0,-3-1,-3-2,-8-777,29 604,55-83,-26 137,-53 166</inkml:trace>
  <inkml:trace contextRef="#ctx0" brushRef="#br0" timeOffset="-2860.322">6512 1898,'8'-2,"-1"0,1 0,-1 0,0-1,0 0,0 0,0-1,-1 0,1 0,-1-1,0 0,0 0,-1 0,0-1,0 1,0-1,0-1,-1 1,2-4,28-30,107-108,-6-5,11-28,-20 8,-122 172,-1 0,1 1,-1 0,1 0,-1 0,0 0,1 0,-1 1,1-1,-1 1,0 0,1 0,-1 1,0-1,0 0,0 1,0 0,0 0,0 0,0 0,-1 0,1 0,-1 1,0 0,1-1,-1 1,0 0,-1 0,1 0,0 0,-1 0,0 0,1 1,8 10,233 275,-208-184,-32-73</inkml:trace>
  <inkml:trace contextRef="#ctx0" brushRef="#br1" timeOffset="20409.291">7906 2021,'20'4,"0"1,0 1,-1 1,0 0,0 2,-1 0,0 1,-1 1,0 0,-1 2,0 0,-1 0,0 2,-1 0,4 6,-9-13,98 108,-4 5,83 130,-122-163,155 199,-152-183,-4 3,-5 2,-4 3,-6 2,13 53,171 530,-214-622,-4 0,-3 1,-4 0,-3 0,-3 1,-3-1,-4 0,-3 0,-3 0,-10 24,11-27,-198 940,71-414,75-377,-10-3,-33 56,17-44,-203 526,220-620,-5-4,-50 61,-67 114,150-229,21-32,-1-1,-3-1,-1-1,-2-1,-2-2,-2-2,-2-1,-1-1,-38 28,-334 190,366-231,0-1,-2-2,0-3,-2-1,0-2,-29 4,-109 37,18-11,137-42</inkml:trace>
  <inkml:trace contextRef="#ctx0" brushRef="#br1" timeOffset="21722.252">7133 9579,'-63'32,"-109"71,119-76,1 3,2 2,2 2,1 3,1 1,-29 33,-69 195,-19-93,148-155,12-16,0 1,0-1,0 0,1 1,-1 0,1-1,0 1,0 0,0 0,0 0,0 1,0-1,1 0,0 1,-1-1,1 1,1-1,-1 1,0 0,1-1,0 1,0 0,0-1,0 1,1-1,-1 1,1 0,0-1,0 1,0-1,2 3,15 13,2 0,0-2,2 0,-1-2,2 0,0-2,19 9,34 21,422 213,-413-214,-63-34</inkml:trace>
  <inkml:trace contextRef="#ctx0" brushRef="#br1" timeOffset="32497.67">5366 10509,'25'65,"-23"-36,-2 0,0 0,-2 0,-1 1,-1-2,-1 1,-2 0,-1-1,-1 0,-2-1,0 0,-2-1,-1 0,-5 5,-58 141,75-169,1 0,-1 0,0 0,1 0,0 0,0 0,0 0,0 0,0 0,1 1,-1-1,1 0,0 0,0 1,0-1,0 0,1 1,-1-1,1 0,0 0,0 0,0 0,0 1,1-1,-1-1,1 1,0 0,0 0,0-1,0 1,0-1,0 1,1-1,-1 0,1 0,0 0,-1 0,1-1,0 1,0-1,0 0,0 1,0-1,1-1,-1 1,0 0,1-1,8 2,-1-1,1-1,-1 1,1-2,-1 0,0 0,1-1,-1-1,0 1,0-2,0 0,0 0,0-1,10-10</inkml:trace>
  <inkml:trace contextRef="#ctx0" brushRef="#br1" timeOffset="33031.242">5336 10849,'5'0,"12"0,14 0,7 0,8 5,1 2,-2 0,-4-2,-14-1,-16-7,-11-3</inkml:trace>
  <inkml:trace contextRef="#ctx0" brushRef="#br1" timeOffset="33390.78">5460 10571,'5'0,"12"0,9 0,11 0,3 0,1 0,-7 5,-3 2,-8 5,-2 0,0 4,-2-1</inkml:trace>
  <inkml:trace contextRef="#ctx0" brushRef="#br1" timeOffset="34218.048">5924 10663,'-58'231,"40"-32,17-197,-1 1,1 0,0 0,1 0,-1 0,0-1,1 1,0 0,-1 0,1 0,0 0,1 0,-1 0,0 0,1 0,0 0,0 0,0 0,0 0,0-1,0 1,1 0,-1-1,1 1,0-1,0 0,0 1,0-1,0 0,0 0,1 0,-1-1,0 1,1 0,0-1,-1 0,1 1,0-1,0 0,0-1,0 1,0 0,-1-1,1 0,0 1,0-1,3-1,6-1,-1-2,0 0,0 0,0-1,0 0,-1-1,0 0,0-1,0 0,-1 0,0-1,-1 0,1-1,-2 0,1 0,-1-1,-1 1,0-2,0 1,4-10,41-101,-43 94</inkml:trace>
  <inkml:trace contextRef="#ctx0" brushRef="#br1" timeOffset="36499.184">6358 10880,'-32'360,"1"-691,32 327,0 1,0 0,0 0,0 0,0 0,1 0,-1 0,1 1,0-1,0 0,0 1,0-1,1 1,-1 0,0 0,1 0,0 0,-1 0,1 0,0 1,0 0,0-1,0 1,0 0,0 0,1 1,-1-1,0 1,0-1,1 1,-1 0,0 0,0 0,1 1,-1-1,0 1,0 0,0 0,0 0,0 0,0 1,0-1,0 1,0-1,0 1,-1 0,1 0,-1 0,0 1,1-1,-1 1,0-1,0 1,-1 0,1-1,0 1,-1 0,0 0,0 0,0 0,1 3,10 122,-14-120,1 0,0 0,0 0,1 1,0-1,0 0,1 0,0 1,1-1,-1 0,2 0,-1 0,1 0,0-1,1 1,0-1,0 0,1 0,-1 0,2-1,-1 1,1-1,0-1,1 3,247 106,-227-99,-34-23</inkml:trace>
  <inkml:trace contextRef="#ctx0" brushRef="#br1" timeOffset="38166.14">4902 8898,'3'-5,"-1"1,1-1,0 1,0 0,0 0,1 0,0 0,-1 1,1 0,0-1,1 1,-1 1,1-1,-1 1,1-1,0 1,-1 1,5-2,-6 2,5-4,1 1,0 0,0 1,0 0,0 1,0 0,0 0,1 1,-1 0,1 0,-1 1,1 1,-1-1,1 1,-1 1,0 0,0 0,0 1,0 0,0 1,0 0,-1 0,0 1,4 2,-11-3,0 1,0-1,0 1,-1 0,0-1,1 1,-1-1,-1 1,1 0,-1-1,0 1,0-1,0 1,-1-1,1 0,-1 1,0-1,0 0,-1 0,1 0,-1-1,0 1,0-1,0 1,0-1,-1 0,-3 3,-5 8,-163 213,169-220,1 0,-1 0,1 1,1-1,-1 1,1 0,1 1,-1-1,1 1,1-1,0 1,0 0,1 0,0 0,0 0,1 0,0 0,1 0,0 0,0 0,1 0,0 0,0 0,1-1,1 1,-1-1,1 0,1 0,-1 0,1-1,1 0,-1 0,1 0,4 3,11-2,0-2,1 0,-1-1,1-2,0 0,0-1,0-1,1-1,-1-1,0-1,17-4,-36 6,0 1,0-1,0 0,0-1,0 1,0-1,0 1,0-1,0 0,0 0,-1 0,1 0,0-1,0 1,-1-1,1 1,-1-1,0 0,1 0,-1 0,0-1,0 1,0 0,0-1,-1 1,1-1,-1 0,1 1,0-3,-9-5</inkml:trace>
  <inkml:trace contextRef="#ctx0" brushRef="#br1" timeOffset="39756.77">5087 9735,'-5'1,"1"1,-1 0,0 1,1-1,-1 1,1 0,0 0,0 0,0 0,0 1,1 0,-1-1,1 1,0 1,0-1,1 0,-1 1,0 0,3 0,0-1,1 1,-1-1,1 1,0-1,0 0,0 0,0 1,1-1,0 0,0 0,0 0,0 0,0-1,1 1,0-1,0 1,0-1,0 0,0 0,1 0,-1-1,1 1,0-1,0 0,0 0,0 0,0 0,0-1,0 0,0 0,1 0,-1 0,1-1,-1 1,3-1,-4-2,-1 0,1 0,-1 0,1-1,-1 1,0-1,0 0,0 1,0-1,0 0,0 0,-1 0,0 0,1 0,-1-1,0 1,-1 0,1 0,-1-1,1 1,-1-1,0 1,0 0,0-1,-1 1,1 0,-1-1,0 1,0 0,0 0,0-1,-1 1,1 0,-1 0,0 0,0 1,0-1,0 0,-17-11,-1 5</inkml:trace>
  <inkml:trace contextRef="#ctx0" brushRef="#br1" timeOffset="43063.54">9331 9332,'0'5,"0"13,0 18,0 14,0 9,0 5,0-3,0-7,0-7,0-6,0-11</inkml:trace>
  <inkml:trace contextRef="#ctx0" brushRef="#br1" timeOffset="43956.155">9331 9300,'4'9,"0"0,1 0,0-1,0 0,1 0,0 0,1-1,-1 0,1 0,1 0,-1-1,1-1,0 1,0-1,1 0,0-1,1 1,-1 2,1 0,-1-1,1 0,0-1,1 0,-1-1,1 0,0 0,0-1,0-1,1 0,-1 0,0-1,1 0,-1-1,1-1,-1 0,1 0,-1-1,0-1,0 1,10-5,-22 8,1 0,0 0,-1 0,1 0,0 1,0-1,-1 0,1 0,0 0,0 1,0-1,1 0,-1 0,0 0,0 1,1-1,-1 0,1 0,-1 0,1 0,-1 0,1 0,-1 0,1 0,0 0,0 0,0 0,-1 0,1 0,0-1,0 1,0 0,0-1,0 1,0-1,1 1,-1-1,0 1,0-1,0 0,0 1,1-1,-1 0,0 0,0 0,0 0,1 0,-1 0,0 0,0-1,0 1,1 0,-1-1,0 1,0-1,0 1,0-1,0 1,0-1,0 0,0 0,0 1,0-1,0 0,-1 0,1 0,0 0,0 0,-82 237,74-204</inkml:trace>
  <inkml:trace contextRef="#ctx0" brushRef="#br1" timeOffset="44400.962">10044 9703,'0'5,"0"8,0 6,0-11,0-6</inkml:trace>
  <inkml:trace contextRef="#ctx0" brushRef="#br1" timeOffset="44732.604">9982 9332,'5'0,"8"0,0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36:52.56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217 1,'-54'106,"43"-89,-4 3,0 0,2 2,0-1,1 2,2-1,0 1,1 1,1 0,2 0,0 1,2 0,0 2,3-17,0 0,0 0,1 0,0 0,1 0,1 0,-1 0,1-1,1 1,0 0,0-1,1 0,0 0,1 0,0 0,0-1,1 1,0-1,0-1,1 1,0-1,0 0,1-1,0 0,0 0,0-1,1 0,-1 0,2-1,-1 0,9 2,277 30,-301-42,-12-1</inkml:trace>
  <inkml:trace contextRef="#ctx0" brushRef="#br0" timeOffset="751.535">1 341,'10'6,"9"1,7 0,9 3,4 1,-5 3,3 0,0-3,-6 2,-3-1,-2-3,1-3,-4-2</inkml:trace>
  <inkml:trace contextRef="#ctx0" brushRef="#br0" timeOffset="1919.947">961 776,'-371'1,"373"-1,0 1,-1-1,1 1,0 0,-1-1,1 1,-1 0,1 0,-1 0,0 1,1-1,-1 0,0 0,0 1,1-1,-1 1,0-1,-1 1,1-1,0 1,0-1,-1 1,1 0,-1 0,1-1,-1 1,0 0,0 0,1-1,-1 1,-1 0,1 0,0 0,0-1,-1 1,1 0,-1 0,1-1,-1 1,0 0,1-1,-1 1,0-1,0 1,0-1,-1 0,1 1,0-1,0 0,-1 0,1 1,-1-1,1 0,-1-1,1 1,-1 0,0 0,1-1,-1 1,0-1,1 1,-1-1,0 0,-1 1,205 13,-149-16,-43 2,-1-1,0 0,0-1,0 0,0 0,-1-1,1 0,0-1,-1 0,0 0,0 0,0-1,-1-1,1 1,-1-1,-1 0,1-1,-1 1,5-8,-11 15,0-1,0 1,0-1,0 0,0 1,0-1,0 1,1-1,-1 1,0-1,0 0,0 1,1-1,-1 1,0-1,0 0,1 1,-1-1,0 0,1 1,-1-1,0 0,1 1,-1-1,0 0,1 0,-1 0,1 1,-1-1,1 0,-1 0,1 0,-1 0,0 0,1 0,-1 0,1 0,-1 0,1 0,-1 0,1 0,-1 0,1 0,-1 0,0 0,1-1,-1 1,1 0,-1 0,0 0,1-1,-1 1,1 0,-1-1,0 1,1 0,-1-1,0 1,-7 48,7-45,-11 184,12-181,0-1,0 1,1-1,-1 1,1-1,0 1,1-1,-1 0,1 0,0 0,0-1,0 1,1-1,0 1,0-1,0 0,0-1,1 1,-1-1,1 0,0 0,0 0,0-1,0 1,1-1,-1-1,0 1,1-1,0 0,-1 0,3 0,133 1,-111-3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13:25.732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1 140,'233'24,"-9"-1,37 25,-21-26,16 1,-48-24,-188 1</inkml:trace>
  <inkml:trace contextRef="#ctx0" brushRef="#br0" timeOffset="888.621">1376 0,'9'3,"0"1,-1-1,1 2,-1-1,0 1,0 0,0 1,-1 0,1 0,-2 1,1 0,-1 0,0 0,0 1,3 5,-2-4,0-1,-1 1,0 0,0 1,-1-1,0 1,-1 0,0 1,0-1,-1 1,-1-1,1 1,-2 0,0 0,0 0,-1 0,0 0,-1 0,0 0,-1 0,0-1,-1 1,-3 7,-2-1,0 0,-2-1,0 0,-1-1,0 0,-1-1,-1 0,0-1,-7 5,-16 18,-101 91,122-112</inkml:trace>
  <inkml:trace contextRef="#ctx0" brushRef="#br0" timeOffset="3872.263">1 163,'32'43,"215"314,-203-287,-2 3,-4 1,-3 2,23 73,25 140,-22-77,-7 72,-25 105,9-164,-16-138,-6 0,38 107,26 42,-1-2,-18-25,-57-184,0 0,2 0,1-1,1 0,1 0,1-1,1 0,0 0,5 2,52 97,103 34,-163-141,-5-3</inkml:trace>
  <inkml:trace contextRef="#ctx0" brushRef="#br0" timeOffset="5748.559">1305 3333,'22'123,"27"73,-25 45,-15-199,-7-39,0 0,-1 0,1 0,0 0,-1 0,0 1,0-1,0 1,0-1,-1 0,1 1,-1-1,0 1,0 0,0-1,0 1,0-1,-1 1,0-1,0 0,0 1,0-1,0 0,-1 1,1-1,-1 0,0 0,0 0,0-1,0 1,-1 0,1-1,-1 1,0-1,1 0,-1 0,0 0,0 0,-3 1,-145 9,2 3,134-7,5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12:30.33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1428 2843,'-14'1,"-1"0,1 1,-1 1,1 0,0 1,0 1,0 0,1 0,0 2,0-1,0 2,1 0,0 0,0 1,1 1,1-1,-1 2,2 0,-1 0,1 0,1 2,0-1,1 1,-3 7,5 5,1 0,1 0,1 0,1 0,1 1,2-1,4 24,-2-41,0 0,1 0,-1-1,2 1,-1-1,1 0,0-1,1 0,0 0,0 0,0 0,0-1,1-1,0 1,0-1,0 0,1-1,-1 0,1 0,0-1,-1 0,1-1,0 0,0 0,0-1,0 0,0 0,0-1,0-1,0 1,-4-2,-1 0,1 0,-1 0,0-1,0 0,-1 1,1-1,-1-1,0 1,0 0,0-1,0 0,-1 1,0-1,0 0,0 0,-1 0,1 0,-1-1,0 1,-1 0,1-1,-1 1,0 0,-1 0,1-1,-1 1,0 0,0 0,-1-1,0 1,-1-3,1-24,2 28,1 1,-1-1,0 1,0-1,0 0,-1 1,1-1,-1 0,0 1,0-1,0 1,-1 0,1-1,-1 1,1 0,-1 0,0 0,0 0,-1 0,1 0,-1 1,1-1,-1 1,0 0,0-1,0 1,0 0,0 1,0-1,-1 1,1-1,-1 1,1 0,-1 0,1 1,-1-1,1 1,-1-1,0 1,1 0,-4 1,-1-1,0-1,0 2,0-1,0 1,0 1,0-1,0 1,0 1,0-1,1 1,-1 1,1-1,0 1,0 1,-1 0,-9 9</inkml:trace>
  <inkml:trace contextRef="#ctx0" brushRef="#br0" timeOffset="688.576">1474 3356,'0'0</inkml:trace>
  <inkml:trace contextRef="#ctx0" brushRef="#br1" timeOffset="39025.172">1847 2843,'23'-67,"-8"-133,8-117,1 66,-1-11,-12-36,-13 183,-12-216,-19-19,33-209,-9 498,4 46</inkml:trace>
  <inkml:trace contextRef="#ctx0" brushRef="#br1" timeOffset="40034.513">1894 0,'-39'66,"-71"106,0 15,84-140,17-27</inkml:trace>
  <inkml:trace contextRef="#ctx0" brushRef="#br1" timeOffset="41590.329">1917 24,'4'4,"5"1,6 4,-1 4,2 5,2-2,-2 1,0 1,1 2,-2 1,1-2,-3-2,-4-2</inkml:trace>
  <inkml:trace contextRef="#ctx0" brushRef="#br1" timeOffset="47138.74">1661 2424,'3'1,"-1"0,1 1,0-1,-1 1,1-1,-1 1,1 0,-1 0,0 0,1 0,-1 1,0-1,-1 0,1 1,0 0,-1-1,1 1,-1 0,0 0,0-1,0 1,0 0,-1 0,1 0,-1 0,0 2,15 32,-2-17,0 1,-2 0,-1 1,0 0,-2 0,0 1,-2 0,0 1,1 19,0-11,-8-30,1 0,0 0,0 0,0 0,0 0,0 0,0 0,1 0,-1 0,1 0,-1 0,1 0,0 0,0 0,0-1,0 1,0 0,0-1,0 1,1-1,-1 1,0-1,1 1,-1-1,1 0,0 0,-1 0,1 0,0 0,0 0,0 0,-1-1,1 1,0 0,0-1,0 0,0 1,0-1,0 0,0 0,0 0,0-1,0 1,0 0,0-1,0 1,0-1,0 1,0-1,-1 0,1 0,0 0,0 0,-1 0,1-1,-1 1,1 0,-1-1,1 1,-1-1,185-190,-174 178,-1 4</inkml:trace>
  <inkml:trace contextRef="#ctx0" brushRef="#br1" timeOffset="74132.6">2570 1632,'62'74,"142"196,-175-217,-3 1,-2 1,-3 1,-2 1,7 38,7 18,42 94,-16-5,5-15,-11 103,-24-28,26 34,24 23,-75 86,-22-43,-20-183,4 17,-47 63,-51 14,33 36,30-112,-76 118,-74-31,-39-41,245-232</inkml:trace>
  <inkml:trace contextRef="#ctx0" brushRef="#br1" timeOffset="75967.965">2407 6829,'-47'94,"-158"256,204-349,0 0,0-1,0 1,0 0,0 0,0 0,0 0,0 0,0 1,0-1,1 0,-1 0,0 1,1-1,-1 0,1 0,0 1,-1-1,1 1,0-1,0 0,0 1,0-1,0 1,0-1,0 0,0 1,0-1,1 0,-1 1,1-1,-1 0,1 1,-1-1,1 0,0 0,0 0,0 1,-1-1,1 0,0 0,0 0,0 0,1-1,-1 1,0 0,0 0,0-1,1 1,-1-1,0 1,1-1,-1 1,0-1,1 0,-1 0,0 1,1-1,-1 0,1 0,-1-1,0 1,1 0,-1 0,1-1,-1 1,0 0,1-1,-1 0,291-79,-107 55,-162 25,-3 0</inkml:trace>
  <inkml:trace contextRef="#ctx0" brushRef="#br1" timeOffset="78415.122">1311 3823,'57'168,"-41"-114,-3 0,-1 0,-3 1,-2 1,-2 30,7 187,-7-236,-1 0,-1 1,-3-1,-1 0,-1 0,-2 0,-2 0,-2-1,0 1,-12 26,-118 329,-6-43,83-131,-143 142,190-333,-2 0,0-1,-2-1,-1 0,-1-2,-1 0,-1-1,0-1,-2-1,-1-1,-12 6,-88 78,-37 83,149-175</inkml:trace>
  <inkml:trace contextRef="#ctx0" brushRef="#br1" timeOffset="79601.35">333 6595,'-46'56,"-18"15,33-40,2 1,1 1,1 2,2 1,2 0,-15 32,36-65,-1 0,1 1,0-1,0 1,1-1,-1 1,0-1,1 1,0 0,0 0,0 0,1 0,-1-1,1 1,0 0,0 0,0 0,1 0,-1 0,1 0,0 0,0 0,0-1,1 1,-1 0,1-1,0 1,0-1,0 0,0 1,1-1,-1 0,1 0,0-1,0 1,0-1,0 1,1-1,-1 0,3 1,35 1,1-3,-1-1,1-3,-1 0,36-10,14 1,48-32,-119 42</inkml:trace>
  <inkml:trace contextRef="#ctx0" brushRef="#br1" timeOffset="93141.146">1335 3939,'-30'0,"25"2,-1 0,0-1,0 0,0 0,0 0,0-1,0 0,0 0,-1-1,1 0,0 0,0 0,1-1,-1 1,0-1,0-1,1 1,-1-1,1 0,0 0,0-1,0 0,0 1,1-2,0 1,0 0,0-1,0 0,0 0,1 0,0 0,0-1,1 1,-1-1,0-4,1 4,1 0,0 0,1 0,0-1,0 1,0 0,0 0,1 0,0 0,1 0,-1 0,1 0,0 0,1 1,-1-1,1 0,0 1,0 0,1 0,0 0,0 0,0 1,0-1,1 1,-1 0,1 1,0-1,0 1,1 0,-1 0,1 0,-1 1,2 0,12-4,-8 2,1 1,-1-1,1 2,0 0,0 0,0 1,0 0,0 1,0 1,0 0,0 0,8 3,-15 1,0 1,0-1,-1 1,1 1,-1-1,-1 0,1 1,-1 0,-1 0,1 0,-1 0,0 0,-1 0,0 1,0-1,0 0,-1 1,0-1,-1 4,0-3,0 0,0 0,-1 0,0 0,-1 0,0 0,0-1,-1 1,1-1,-2 0,1 0,-1 0,0-1,0 0,-1 0,0 0,0-1,0 1,-1-1,0-1,0 1,-3 0,-4 1</inkml:trace>
  <inkml:trace contextRef="#ctx0" brushRef="#br1" timeOffset="96838.243">2547 1678,'0'11,"1"-4,1 1,-1-1,0 1,-1-1,0 1,0-1,-1 1,0-1,0 1,-1-1,1 0,-2 1,1-1,-1 0,0-1,-1 1,1 0,-1-1,0 0,-1 0,0 0,0 0,0-1,-1 0,1 0,-1 0,0-1,-4 2,8-6,0 1,-1-1,1 0,0 0,0 0,0 0,-1-1,1 1,0-1,0 1,0-1,0 0,0 1,0-1,0 0,0-1,0 1,0 0,0 0,1-1,-1 1,1-1,-1 0,1 1,-1-1,1 0,0 0,0 0,0 0,0 0,0 0,0 0,1 0,-1 0,1 0,-1 0,1-1,0 1,0 0,0 0,0-1,-2-96,64-66,-60 161,0 1,0-1,0 1,1-1,0 1,-1 0,1 0,1 0,-1 0,0 1,1-1,-1 1,1 0,0 0,-1 0,1 0,0 1,0 0,0 0,1 0,-1 0,0 0,0 1,0 0,1 0,-1 0,0 0,0 1,0 0,1 0,-1 0,0 0,0 0,0 1,0 0,-1 0,1 0,0 0,-1 0,0 1,1 0,-1 0,0 0,0 0,-1 0,1 0,-1 1,1-1,0 4,-1 3,0 1,-1-1,-1 1,0 0,0-1,-1 1,0-1,-1 1,0-1,-1 0,0 0,-3 5,-5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12:47.2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1166 2027,'-163'-45,"160"44,-4-1,1 0,-1 0,0 0,1 1,-1 0,0 0,0 1,0 0,1 0,-1 0,0 1,0 0,1 1,-1-1,0 1,1 0,-1 1,1 0,0 0,0 0,0 1,1-1,-1 2,1-1,0 0,0 1,0 0,-1 2,7-1,1-1,0 0,1 0,-1 0,1 0,0-1,0 1,0-1,0 1,1-1,0 0,0-1,0 1,0 0,1-1,0 0,-1 0,1-1,0 1,0-1,0 0,1-1,-1 1,0-1,1 0,-1 0,4 0,5 2,-7 1,0-1,0 0,0 0,0-1,1 0,-1 0,1-1,-1 0,1 0,0-1,-1 0,1 0,0-1,-1 1,1-2,-1 1,1-1,-1-1,0 1,0-1,0 0,0-1,0 1,0-2,-1 1,0 0,0-1,0-1,-1 1,0-1,0 1,0-1,3-6,-5 3,-2 9,-1 0,0 1,1-1,-1 1,0-1,1 0,-1 1,1-1,-1 0,1 0,-1 0,1 1,-1-1,1 0,-1 0,1 0,-1 0,1 0,-1 0,1 0,-1 0,1 0,-1 0,1 0,-1 0,1 0,-1 0,1 0,-1 0,1-1,-1 1,1 0,-1 0,0-1,1 1,-1 0,1-1,-1 1,0 0,1-1,-1 1,0-1,1 1,7 27,-2 0,0 0,-2 1,-1 0,-2 0,0 0,-2-1,-1 1,-1 0,-1 0,-2-1,0 0,-2 0,-10 26,11-41</inkml:trace>
  <inkml:trace contextRef="#ctx0" brushRef="#br0" timeOffset="535.507">1329 2469,'4'0,"1"0</inkml:trace>
  <inkml:trace contextRef="#ctx0" brushRef="#br1" timeOffset="65393.865">304 372,'59'31,"-13"2,-2 1,-2 2,-1 3,-2 1,-2 1,-1 3,1 5,-3-6,294 403,-111-160,-193-253,-1 0,-1 2,-2 0,-2 1,-1 1,-2 1,-1 0,6 32,-8-21,2 0,2-1,3 0,1-2,14 21,117 291,-40-195,-50-86,-47-61</inkml:trace>
  <inkml:trace contextRef="#ctx0" brushRef="#br1" timeOffset="66720.906">1888 2353,'57'134,"94"170,-149-302,-1 0,1 0,-1 0,1 0,-1 0,0 0,0 0,0 1,0-1,0 0,-1 0,1 1,0-1,-1 1,0-1,0 1,0-1,0 0,0 1,0-1,0 1,-1-1,0 0,1 1,-1-1,0 0,0 1,0-1,0 0,0 0,-1 0,1 0,-1 0,1 0,-1 0,0-1,0 1,0-1,0 1,0-1,0 1,0-1,0 0,0 0,-1 0,1-1,0 1,-1 0,-235 84,213-80</inkml:trace>
  <inkml:trace contextRef="#ctx0" brushRef="#br1" timeOffset="84216.325">350 418,'0'9,"2"11,-2 0,0 0,-1 0,-1 0,-1-1,0 1,-2-1,0 0,-1 0,-1 0,-10 17,13-32,0 1,-1-1,1-1,-1 1,0-1,0 0,-1 0,1 0,-1-1,1 1,-1-2,0 1,1 0,-1-1,0 0,0-1,0 1,0-1,0 0,0-1,0 1,0-1,0 0,0-1,0 1,1-1,-1-1,0 1,1-1,0 1,0-2,0 1,0 0,0-1,0 0,1 0,0-1,0 1,0-1,1 0,-1 0,1 0,0 0,1-1,-53-125,48 91,3 24,1 1,0-1,1 1,0-1,2 0,0 0,0 0,2 1,0-1,1 0,0 1,1 0,1 0,3-7,-2 10,0-3,0 1,1 0,0 0,1 1,0 0,1 1,1-1,0 2,1-1,0 1,0 1,1 0,1 1,-1 0,8-3,-14 9,0-1,-1 1,1 0,0 0,0 1,1 0,-1 0,0 1,1-1,-1 1,1 1,-1-1,1 1,0 0,-1 1,1-1,-1 1,1 1,-1-1,0 1,0 0,1 1,-1-1,0 1,-1 0,1 1,-1-1,1 1,-1 0,0 1,-1-1,1 1,-1 0,2 2,-1 7,0 0,-1 1,0 0,-1 0,-1 0,0 0,-2 1,1-1,-2 0,0 0,0 1,-4 12,4-19,-17 67,15-59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23:07.800"/>
    </inkml:context>
    <inkml:brush xml:id="br0">
      <inkml:brushProperty name="width" value="0.025" units="cm"/>
      <inkml:brushProperty name="height" value="0.025" units="cm"/>
      <inkml:brushProperty name="color" value="#66CC00"/>
      <inkml:brushProperty name="ignorePressure" value="1"/>
    </inkml:brush>
  </inkml:definitions>
  <inkml:trace contextRef="#ctx0" brushRef="#br0">0 24,'312'31,"-95"0,50-50,-167 5,-99 14</inkml:trace>
  <inkml:trace contextRef="#ctx0" brushRef="#br0" timeOffset="1861.043">187 86,'43'170,"8"-30,9 170,-61-307,1-1,-1 1,0 0,1-1,0 1,-1-1,1 1,0 0,0-1,1 1,-1-1,0 1,1 0,0-1,0 1,-1-1,1 0,1 1,-1-1,0 0,1 1,-1-1,1 0,-1 0,1 0,0 0,0-1,0 1,0 0,0-1,0 0,1 1,-1-1,0 0,1 0,-1 0,1 0,-1-1,1 1,-1-1,1 1,0-1,-1 0,1 0,-1 0,1 0,0-1,-1 1,1-1,-1 0,3 0,133-159,-117 128,-2-1,-1 0,-1-2,-2 0,-2 0,6-28,-3 15,36-235,-47 257,-15 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23:11.916"/>
    </inkml:context>
    <inkml:brush xml:id="br0">
      <inkml:brushProperty name="width" value="0.025" units="cm"/>
      <inkml:brushProperty name="height" value="0.025" units="cm"/>
      <inkml:brushProperty name="color" value="#66CC00"/>
      <inkml:brushProperty name="ignorePressure" value="1"/>
    </inkml:brush>
  </inkml:definitions>
  <inkml:trace contextRef="#ctx0" brushRef="#br0">222 7,'-36'-2,"30"1,-1 0,1 0,-1 0,0 1,1 0,-1 0,0 1,1 0,-1 0,1 0,-1 1,1 0,0 0,-1 0,1 1,0 0,1 1,-1-1,0 1,1 0,0 0,-1 1,2 0,-1 1,1 0,0 0,0 0,1 0,0 0,0 1,0-1,1 1,0 0,0 0,1 0,0 0,0 0,1 0,-1 0,2 0,-1 0,1 1,0-1,0 0,1-1,0 1,0 0,1 0,0-1,0 1,0-1,1 0,0 0,0 0,0-1,1 0,0 1,0-1,1-1,-1 1,1-1,0 0,0 0,0-1,0 0,1 0,-1 0,1-1,0 0,6 1,167-6,-174 2,1 0,-1-1,0 0,0 0,-1-1,1 1,-1-1,1-1,-1 1,0-1,0 0,0 0,-1 0,1-1,-1 1,0-1,0 0,-1 0,1-1,-1 1,-1-1,1 0,-1 1,0-1,0 0,1-6,-2 7,-1 1,0-1,0 1,0-1,0 1,-1-1,0 0,0 1,0 0,0-1,-1 1,0 0,0 0,0-1,0 2,0-1,-1 0,0 0,0 1,0-1,0 1,0 0,-1 0,1 0,-1 1,0-1,0 1,0 0,0 0,0 0,-2 0,-138-37,121 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09:47:25.408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218 1,'-12'3,"1"0,-1 2,0-1,1 1,0 1,0 0,1 1,0 0,0 0,0 1,1 1,0-1,1 1,0 1,0 0,1 0,1 0,-1 1,2 0,-1 0,1 0,1 1,0 0,1 0,0 0,1 0,0 0,1 1,1-1,0 0,0 1,1-1,2 7,1-10,1 0,0 1,1-2,0 1,0-1,1 0,0 0,1-1,-1 0,1 0,1-1,-1 0,1 0,0-1,1 0,-1-1,1 0,0 0,0-1,0-1,0 1,0-2,1 1,-1-1,1-1,-1 0,10-1,-15 0,1 1,-1-1,0 0,0-1,0 1,1-1,-1 0,-1 0,1-1,0 1,-1-1,1 0,-1-1,0 1,0-1,0 1,0-1,-1 0,1-1,-1 1,0-1,-1 1,1-1,-1 0,0 0,0 0,0 0,-1 0,0 0,0-1,0 0,11-179,-13 167,2 14,1 0,-1 0,-1 0,1 0,-1 0,1 0,-1 0,-1 0,1-1,0 1,-1 0,0 0,0 0,0 0,0 0,-1 0,0 1,0-1,0 0,0 1,0-1,-1 1,1 0,-1 0,0 0,0 0,0 0,0 1,-1-1,1 1,-1 0,1 0,-1 0,0 0,0 1,0 0,0 0,0 0,0 0,0 0,0 1,0 0,-1-1,-65 38,54-16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656E3-E806-4C14-82ED-F08310C831E6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74E9B-01EC-4751-812A-F1413D8E2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4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customXml" Target="../ink/ink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35.png"/><Relationship Id="rId18" Type="http://schemas.openxmlformats.org/officeDocument/2006/relationships/customXml" Target="../ink/ink23.xml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customXml" Target="../ink/ink20.xml"/><Relationship Id="rId17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customXml" Target="../ink/ink19.xml"/><Relationship Id="rId19" Type="http://schemas.openxmlformats.org/officeDocument/2006/relationships/image" Target="../media/image38.png"/><Relationship Id="rId4" Type="http://schemas.openxmlformats.org/officeDocument/2006/relationships/customXml" Target="../ink/ink16.xml"/><Relationship Id="rId9" Type="http://schemas.openxmlformats.org/officeDocument/2006/relationships/image" Target="../media/image33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3.png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21" Type="http://schemas.openxmlformats.org/officeDocument/2006/relationships/image" Target="../media/image47.png"/><Relationship Id="rId12" Type="http://schemas.openxmlformats.org/officeDocument/2006/relationships/customXml" Target="../ink/ink29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customXml" Target="../ink/ink26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2.png"/><Relationship Id="rId24" Type="http://schemas.openxmlformats.org/officeDocument/2006/relationships/customXml" Target="../ink/ink35.xml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46.png"/><Relationship Id="rId9" Type="http://schemas.openxmlformats.org/officeDocument/2006/relationships/customXml" Target="../ink/ink27.xml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ustomXml" Target="../ink/ink1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ustomXml" Target="../ink/ink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Klíčoví partneři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19403" y="4101075"/>
            <a:ext cx="6816757" cy="18242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generuje nabízenou hodnotu?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činnosti k tomu potřebujeme?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nás to stojí?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Struktura nákladů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025912"/>
            <a:ext cx="9938167" cy="5030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Odlišujeme mezi 2 pojatými strukturami nákladů: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náklady.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hodnotou.</a:t>
            </a:r>
          </a:p>
          <a:p>
            <a:pPr marL="0" indent="0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může mít následující vlastnosti: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Fixní náklady, variabilní náklady, úspory z rozsahu, úspory ze sortimentu.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Otázky: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náklady související s naším business modelem jsou nejdůležitější?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jsou nejnákladnější?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jsou nejnákladnější?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CB09A6-919F-4A5E-90D8-C05EBF58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320" y="1910469"/>
            <a:ext cx="2280102" cy="32616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1707AA8-9954-4C9B-8F73-B94C78E0E363}"/>
                  </a:ext>
                </a:extLst>
              </p14:cNvPr>
              <p14:cNvContentPartPr/>
              <p14:nvPr/>
            </p14:nvContentPartPr>
            <p14:xfrm>
              <a:off x="10419980" y="4847725"/>
              <a:ext cx="172800" cy="13788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1707AA8-9954-4C9B-8F73-B94C78E0E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5660" y="4843405"/>
                <a:ext cx="181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D7A1B18C-81E8-4BFE-9033-61D117BD0DE4}"/>
                  </a:ext>
                </a:extLst>
              </p14:cNvPr>
              <p14:cNvContentPartPr/>
              <p14:nvPr/>
            </p14:nvContentPartPr>
            <p14:xfrm>
              <a:off x="10292180" y="4337245"/>
              <a:ext cx="437400" cy="3592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D7A1B18C-81E8-4BFE-9033-61D117BD0D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7860" y="4332925"/>
                <a:ext cx="4460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904EDCF-A3D0-4731-A081-E502112209B8}"/>
                  </a:ext>
                </a:extLst>
              </p14:cNvPr>
              <p14:cNvContentPartPr/>
              <p14:nvPr/>
            </p14:nvContentPartPr>
            <p14:xfrm>
              <a:off x="5842940" y="425948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904EDCF-A3D0-4731-A081-E502112209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38620" y="4255165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0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7659770" y="135091"/>
            <a:ext cx="10012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                                                                            NETFLIX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7" y="1349081"/>
            <a:ext cx="7974994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8A4AA2-BF03-4411-A44F-955706130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t="22917" r="37734" b="13056"/>
          <a:stretch/>
        </p:blipFill>
        <p:spPr>
          <a:xfrm>
            <a:off x="3067050" y="16693"/>
            <a:ext cx="7301352" cy="68413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7BBFAB5-446E-459A-82BD-75444350268D}"/>
              </a:ext>
            </a:extLst>
          </p:cNvPr>
          <p:cNvSpPr txBox="1"/>
          <p:nvPr/>
        </p:nvSpPr>
        <p:spPr>
          <a:xfrm>
            <a:off x="0" y="838264"/>
            <a:ext cx="3067050" cy="352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04FBE6-E5C5-4B2E-B4D8-31D435922953}"/>
              </a:ext>
            </a:extLst>
          </p:cNvPr>
          <p:cNvSpPr txBox="1"/>
          <p:nvPr/>
        </p:nvSpPr>
        <p:spPr>
          <a:xfrm>
            <a:off x="138228" y="6088489"/>
            <a:ext cx="2928822" cy="523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EC247A-F7C7-44BD-AE49-8297AC84F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02" y="6167072"/>
            <a:ext cx="1560400" cy="366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BA7B70EB-3C90-414F-95B2-EBB5C6649449}"/>
                  </a:ext>
                </a:extLst>
              </p14:cNvPr>
              <p14:cNvContentPartPr/>
              <p14:nvPr/>
            </p14:nvContentPartPr>
            <p14:xfrm>
              <a:off x="4080424" y="3869175"/>
              <a:ext cx="249480" cy="82872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BA7B70EB-3C90-414F-95B2-EBB5C66494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6104" y="3864855"/>
                <a:ext cx="25812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E7BB0EE-ABF5-4DB7-8D58-3F006D989858}"/>
                  </a:ext>
                </a:extLst>
              </p14:cNvPr>
              <p14:cNvContentPartPr/>
              <p14:nvPr/>
            </p14:nvContentPartPr>
            <p14:xfrm>
              <a:off x="4548784" y="1471575"/>
              <a:ext cx="1621080" cy="327960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E7BB0EE-ABF5-4DB7-8D58-3F006D9898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4464" y="1467255"/>
                <a:ext cx="1629720" cy="32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6EEC0E91-726C-48AF-8181-4BA1CDBC99B0}"/>
                  </a:ext>
                </a:extLst>
              </p14:cNvPr>
              <p14:cNvContentPartPr/>
              <p14:nvPr/>
            </p14:nvContentPartPr>
            <p14:xfrm>
              <a:off x="4728064" y="356295"/>
              <a:ext cx="1024920" cy="5724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6EEC0E91-726C-48AF-8181-4BA1CDBC99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0064" y="320295"/>
                <a:ext cx="1060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475C7A08-65D9-4DFB-A29C-E1815F2EA2F6}"/>
                  </a:ext>
                </a:extLst>
              </p14:cNvPr>
              <p14:cNvContentPartPr/>
              <p14:nvPr/>
            </p14:nvContentPartPr>
            <p14:xfrm>
              <a:off x="4750384" y="2515215"/>
              <a:ext cx="937080" cy="3852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475C7A08-65D9-4DFB-A29C-E1815F2EA2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2384" y="2479575"/>
                <a:ext cx="9727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2B053259-454D-4C21-B65A-47CA1706A326}"/>
                  </a:ext>
                </a:extLst>
              </p14:cNvPr>
              <p14:cNvContentPartPr/>
              <p14:nvPr/>
            </p14:nvContentPartPr>
            <p14:xfrm>
              <a:off x="3233344" y="334335"/>
              <a:ext cx="991800" cy="3420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2B053259-454D-4C21-B65A-47CA1706A3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5704" y="298695"/>
                <a:ext cx="102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A581E3E8-ED41-47D5-8646-AFE9C7D0074F}"/>
                  </a:ext>
                </a:extLst>
              </p14:cNvPr>
              <p14:cNvContentPartPr/>
              <p14:nvPr/>
            </p14:nvContentPartPr>
            <p14:xfrm>
              <a:off x="781024" y="4984455"/>
              <a:ext cx="121680" cy="27036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A581E3E8-ED41-47D5-8646-AFE9C7D007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704" y="4980135"/>
                <a:ext cx="1303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5ADABB5B-678C-4C62-BB57-52E79AE8F671}"/>
                  </a:ext>
                </a:extLst>
              </p14:cNvPr>
              <p14:cNvContentPartPr/>
              <p14:nvPr/>
            </p14:nvContentPartPr>
            <p14:xfrm>
              <a:off x="556744" y="4226295"/>
              <a:ext cx="1605960" cy="58392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5ADABB5B-678C-4C62-BB57-52E79AE8F6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424" y="4221975"/>
                <a:ext cx="16146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98C9A452-8A9E-4D63-ACAF-F499CD2F65C6}"/>
                  </a:ext>
                </a:extLst>
              </p14:cNvPr>
              <p14:cNvContentPartPr/>
              <p14:nvPr/>
            </p14:nvContentPartPr>
            <p14:xfrm>
              <a:off x="991984" y="4894815"/>
              <a:ext cx="387360" cy="279720"/>
            </p14:xfrm>
          </p:contentPart>
        </mc:Choice>
        <mc:Fallback xmlns=""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98C9A452-8A9E-4D63-ACAF-F499CD2F65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7664" y="4890495"/>
                <a:ext cx="3960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Rukopis 67">
                <a:extLst>
                  <a:ext uri="{FF2B5EF4-FFF2-40B4-BE49-F238E27FC236}">
                    <a16:creationId xmlns:a16="http://schemas.microsoft.com/office/drawing/2014/main" id="{00E11BDD-54A1-488C-94C6-943AA7038012}"/>
                  </a:ext>
                </a:extLst>
              </p14:cNvPr>
              <p14:cNvContentPartPr/>
              <p14:nvPr/>
            </p14:nvContentPartPr>
            <p14:xfrm>
              <a:off x="1516504" y="4872495"/>
              <a:ext cx="1054080" cy="324720"/>
            </p14:xfrm>
          </p:contentPart>
        </mc:Choice>
        <mc:Fallback xmlns="">
          <p:pic>
            <p:nvPicPr>
              <p:cNvPr id="68" name="Rukopis 67">
                <a:extLst>
                  <a:ext uri="{FF2B5EF4-FFF2-40B4-BE49-F238E27FC236}">
                    <a16:creationId xmlns:a16="http://schemas.microsoft.com/office/drawing/2014/main" id="{00E11BDD-54A1-488C-94C6-943AA70380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2185" y="4868175"/>
                <a:ext cx="1062717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C20215BF-7223-4B0E-851E-24A5ECBB0B60}"/>
                  </a:ext>
                </a:extLst>
              </p14:cNvPr>
              <p14:cNvContentPartPr/>
              <p14:nvPr/>
            </p14:nvContentPartPr>
            <p14:xfrm>
              <a:off x="3222544" y="4581975"/>
              <a:ext cx="578880" cy="4572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C20215BF-7223-4B0E-851E-24A5ECBB0B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04544" y="4546335"/>
                <a:ext cx="61452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89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6987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Zdroje, aktivity, partneři, náklady BM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FC65B2-4E4E-4830-8EC4-B6ECB2DB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7610"/>
            <a:ext cx="6673736" cy="588527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6583181-08B8-46E8-A273-A7680F342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55" y="847396"/>
            <a:ext cx="3434227" cy="524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665A8F-CD54-4BFF-AC06-A58D5F11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202" y="6099619"/>
            <a:ext cx="528927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4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16255C4-0312-4B47-832F-4BD222F4634E}"/>
              </a:ext>
            </a:extLst>
          </p:cNvPr>
          <p:cNvSpPr txBox="1"/>
          <p:nvPr/>
        </p:nvSpPr>
        <p:spPr>
          <a:xfrm>
            <a:off x="6096000" y="3311542"/>
            <a:ext cx="547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Jaké zdroje potřebuji k výrobě (poskytování služeb)?</a:t>
            </a:r>
            <a:endParaRPr lang="en-GB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0" name="Rukopis 139">
                <a:extLst>
                  <a:ext uri="{FF2B5EF4-FFF2-40B4-BE49-F238E27FC236}">
                    <a16:creationId xmlns:a16="http://schemas.microsoft.com/office/drawing/2014/main" id="{96376339-4294-4721-8063-DEFCCD28F9A9}"/>
                  </a:ext>
                </a:extLst>
              </p14:cNvPr>
              <p14:cNvContentPartPr/>
              <p14:nvPr/>
            </p14:nvContentPartPr>
            <p14:xfrm>
              <a:off x="7257630" y="2799880"/>
              <a:ext cx="360" cy="360"/>
            </p14:xfrm>
          </p:contentPart>
        </mc:Choice>
        <mc:Fallback xmlns="">
          <p:pic>
            <p:nvPicPr>
              <p:cNvPr id="140" name="Rukopis 139">
                <a:extLst>
                  <a:ext uri="{FF2B5EF4-FFF2-40B4-BE49-F238E27FC236}">
                    <a16:creationId xmlns:a16="http://schemas.microsoft.com/office/drawing/2014/main" id="{96376339-4294-4721-8063-DEFCCD28F9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3310" y="27955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1" name="Rukopis 140">
                <a:extLst>
                  <a:ext uri="{FF2B5EF4-FFF2-40B4-BE49-F238E27FC236}">
                    <a16:creationId xmlns:a16="http://schemas.microsoft.com/office/drawing/2014/main" id="{C56AC33A-3936-491E-8BE0-CEBA6D50C0A7}"/>
                  </a:ext>
                </a:extLst>
              </p14:cNvPr>
              <p14:cNvContentPartPr/>
              <p14:nvPr/>
            </p14:nvContentPartPr>
            <p14:xfrm>
              <a:off x="8207013" y="2787108"/>
              <a:ext cx="360" cy="360"/>
            </p14:xfrm>
          </p:contentPart>
        </mc:Choice>
        <mc:Fallback xmlns="">
          <p:pic>
            <p:nvPicPr>
              <p:cNvPr id="141" name="Rukopis 140">
                <a:extLst>
                  <a:ext uri="{FF2B5EF4-FFF2-40B4-BE49-F238E27FC236}">
                    <a16:creationId xmlns:a16="http://schemas.microsoft.com/office/drawing/2014/main" id="{C56AC33A-3936-491E-8BE0-CEBA6D50C0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2693" y="278278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" name="Rukopis 142">
                <a:extLst>
                  <a:ext uri="{FF2B5EF4-FFF2-40B4-BE49-F238E27FC236}">
                    <a16:creationId xmlns:a16="http://schemas.microsoft.com/office/drawing/2014/main" id="{D53EB344-2BCF-4F3A-8AF1-C507A3678F93}"/>
                  </a:ext>
                </a:extLst>
              </p14:cNvPr>
              <p14:cNvContentPartPr/>
              <p14:nvPr/>
            </p14:nvContentPartPr>
            <p14:xfrm>
              <a:off x="7948893" y="2138028"/>
              <a:ext cx="360" cy="360"/>
            </p14:xfrm>
          </p:contentPart>
        </mc:Choice>
        <mc:Fallback xmlns="">
          <p:pic>
            <p:nvPicPr>
              <p:cNvPr id="143" name="Rukopis 142">
                <a:extLst>
                  <a:ext uri="{FF2B5EF4-FFF2-40B4-BE49-F238E27FC236}">
                    <a16:creationId xmlns:a16="http://schemas.microsoft.com/office/drawing/2014/main" id="{D53EB344-2BCF-4F3A-8AF1-C507A3678F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4573" y="2133708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46" name="Obdélník 145">
            <a:extLst>
              <a:ext uri="{FF2B5EF4-FFF2-40B4-BE49-F238E27FC236}">
                <a16:creationId xmlns:a16="http://schemas.microsoft.com/office/drawing/2014/main" id="{0EBD8BEC-28CA-4A72-ABE8-09C5C8596BAE}"/>
              </a:ext>
            </a:extLst>
          </p:cNvPr>
          <p:cNvSpPr/>
          <p:nvPr/>
        </p:nvSpPr>
        <p:spPr>
          <a:xfrm>
            <a:off x="84252" y="321293"/>
            <a:ext cx="10783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– logika BM – levá strana generuje </a:t>
            </a:r>
            <a:r>
              <a:rPr lang="cs-CZ" sz="3200" b="1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zdroje+náklady</a:t>
            </a:r>
            <a:endParaRPr lang="cs-CZ" sz="3200" b="1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04E6D5D-CE42-4FC6-B569-F05ECCEC47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452"/>
          <a:stretch/>
        </p:blipFill>
        <p:spPr>
          <a:xfrm>
            <a:off x="2522874" y="1001548"/>
            <a:ext cx="3464611" cy="508065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C9D107-0BB1-461A-BF7C-0A2FF0DAAB34}"/>
              </a:ext>
            </a:extLst>
          </p:cNvPr>
          <p:cNvSpPr txBox="1"/>
          <p:nvPr/>
        </p:nvSpPr>
        <p:spPr>
          <a:xfrm>
            <a:off x="6117416" y="1526462"/>
            <a:ext cx="547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Jaké aktivity jsou klíčové pro tvorbu nabízené hodnoty a doručení k zákazníkovi?</a:t>
            </a:r>
            <a:endParaRPr lang="en-GB" sz="16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F0AACC-2DB1-4D6C-9699-B4CBAD475B88}"/>
              </a:ext>
            </a:extLst>
          </p:cNvPr>
          <p:cNvSpPr txBox="1"/>
          <p:nvPr/>
        </p:nvSpPr>
        <p:spPr>
          <a:xfrm>
            <a:off x="146650" y="1765712"/>
            <a:ext cx="2386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 jakými partnery musím (mohu) spolupracovat, abych byl efektivnější, ziskovější, financovatelný apod.?</a:t>
            </a:r>
            <a:endParaRPr lang="en-GB" sz="16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0FD92C-4A4C-4688-9711-E8B87336BE34}"/>
              </a:ext>
            </a:extLst>
          </p:cNvPr>
          <p:cNvSpPr txBox="1"/>
          <p:nvPr/>
        </p:nvSpPr>
        <p:spPr>
          <a:xfrm>
            <a:off x="146650" y="4779234"/>
            <a:ext cx="238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Jaké hlavní položky nákladů jsou nejdůležitější? Zde se uvedou ty nejvýznamnější.</a:t>
            </a:r>
            <a:endParaRPr lang="en-GB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91C599F0-5293-4F92-AEF1-82ECE30152F4}"/>
                  </a:ext>
                </a:extLst>
              </p14:cNvPr>
              <p14:cNvContentPartPr/>
              <p14:nvPr/>
            </p14:nvContentPartPr>
            <p14:xfrm>
              <a:off x="6612269" y="5118085"/>
              <a:ext cx="102960" cy="11988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91C599F0-5293-4F92-AEF1-82ECE30152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03269" y="5109445"/>
                <a:ext cx="120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14BBFE1F-F77D-4734-B780-59D17A82C736}"/>
                  </a:ext>
                </a:extLst>
              </p14:cNvPr>
              <p14:cNvContentPartPr/>
              <p14:nvPr/>
            </p14:nvContentPartPr>
            <p14:xfrm>
              <a:off x="9935429" y="5152645"/>
              <a:ext cx="135000" cy="12024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14BBFE1F-F77D-4734-B780-59D17A82C7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26789" y="5143645"/>
                <a:ext cx="152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8" name="Rukopis 77">
                <a:extLst>
                  <a:ext uri="{FF2B5EF4-FFF2-40B4-BE49-F238E27FC236}">
                    <a16:creationId xmlns:a16="http://schemas.microsoft.com/office/drawing/2014/main" id="{4D5D9FDB-DFB3-4A8E-8E4A-A133C34E6372}"/>
                  </a:ext>
                </a:extLst>
              </p14:cNvPr>
              <p14:cNvContentPartPr/>
              <p14:nvPr/>
            </p14:nvContentPartPr>
            <p14:xfrm>
              <a:off x="10135949" y="5173885"/>
              <a:ext cx="12240" cy="92160"/>
            </p14:xfrm>
          </p:contentPart>
        </mc:Choice>
        <mc:Fallback xmlns="">
          <p:pic>
            <p:nvPicPr>
              <p:cNvPr id="78" name="Rukopis 77">
                <a:extLst>
                  <a:ext uri="{FF2B5EF4-FFF2-40B4-BE49-F238E27FC236}">
                    <a16:creationId xmlns:a16="http://schemas.microsoft.com/office/drawing/2014/main" id="{4D5D9FDB-DFB3-4A8E-8E4A-A133C34E63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27309" y="5164885"/>
                <a:ext cx="298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Rukopis 78">
                <a:extLst>
                  <a:ext uri="{FF2B5EF4-FFF2-40B4-BE49-F238E27FC236}">
                    <a16:creationId xmlns:a16="http://schemas.microsoft.com/office/drawing/2014/main" id="{836B1038-AB49-4982-A36C-8F4551B5B973}"/>
                  </a:ext>
                </a:extLst>
              </p14:cNvPr>
              <p14:cNvContentPartPr/>
              <p14:nvPr/>
            </p14:nvContentPartPr>
            <p14:xfrm>
              <a:off x="10091309" y="5051125"/>
              <a:ext cx="20520" cy="360"/>
            </p14:xfrm>
          </p:contentPart>
        </mc:Choice>
        <mc:Fallback xmlns="">
          <p:pic>
            <p:nvPicPr>
              <p:cNvPr id="79" name="Rukopis 78">
                <a:extLst>
                  <a:ext uri="{FF2B5EF4-FFF2-40B4-BE49-F238E27FC236}">
                    <a16:creationId xmlns:a16="http://schemas.microsoft.com/office/drawing/2014/main" id="{836B1038-AB49-4982-A36C-8F4551B5B9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82669" y="5042125"/>
                <a:ext cx="38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Rukopis 80">
                <a:extLst>
                  <a:ext uri="{FF2B5EF4-FFF2-40B4-BE49-F238E27FC236}">
                    <a16:creationId xmlns:a16="http://schemas.microsoft.com/office/drawing/2014/main" id="{756E1E72-8146-48A3-8A5D-AC41DD8CE022}"/>
                  </a:ext>
                </a:extLst>
              </p14:cNvPr>
              <p14:cNvContentPartPr/>
              <p14:nvPr/>
            </p14:nvContentPartPr>
            <p14:xfrm>
              <a:off x="8641229" y="4872925"/>
              <a:ext cx="1189800" cy="532080"/>
            </p14:xfrm>
          </p:contentPart>
        </mc:Choice>
        <mc:Fallback xmlns="">
          <p:pic>
            <p:nvPicPr>
              <p:cNvPr id="81" name="Rukopis 80">
                <a:extLst>
                  <a:ext uri="{FF2B5EF4-FFF2-40B4-BE49-F238E27FC236}">
                    <a16:creationId xmlns:a16="http://schemas.microsoft.com/office/drawing/2014/main" id="{756E1E72-8146-48A3-8A5D-AC41DD8CE0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32589" y="4863931"/>
                <a:ext cx="1207440" cy="54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Rukopis 81">
                <a:extLst>
                  <a:ext uri="{FF2B5EF4-FFF2-40B4-BE49-F238E27FC236}">
                    <a16:creationId xmlns:a16="http://schemas.microsoft.com/office/drawing/2014/main" id="{30CFA4D5-96C0-4607-8259-395408EF4C9B}"/>
                  </a:ext>
                </a:extLst>
              </p14:cNvPr>
              <p14:cNvContentPartPr/>
              <p14:nvPr/>
            </p14:nvContentPartPr>
            <p14:xfrm>
              <a:off x="7660229" y="5118085"/>
              <a:ext cx="712080" cy="231840"/>
            </p14:xfrm>
          </p:contentPart>
        </mc:Choice>
        <mc:Fallback xmlns="">
          <p:pic>
            <p:nvPicPr>
              <p:cNvPr id="82" name="Rukopis 81">
                <a:extLst>
                  <a:ext uri="{FF2B5EF4-FFF2-40B4-BE49-F238E27FC236}">
                    <a16:creationId xmlns:a16="http://schemas.microsoft.com/office/drawing/2014/main" id="{30CFA4D5-96C0-4607-8259-395408EF4C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51589" y="5109445"/>
                <a:ext cx="7297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Rukopis 82">
                <a:extLst>
                  <a:ext uri="{FF2B5EF4-FFF2-40B4-BE49-F238E27FC236}">
                    <a16:creationId xmlns:a16="http://schemas.microsoft.com/office/drawing/2014/main" id="{23A9BD59-2EAA-4346-A6F6-E1F4D2CDC29D}"/>
                  </a:ext>
                </a:extLst>
              </p14:cNvPr>
              <p14:cNvContentPartPr/>
              <p14:nvPr/>
            </p14:nvContentPartPr>
            <p14:xfrm>
              <a:off x="6801989" y="5051125"/>
              <a:ext cx="699480" cy="257040"/>
            </p14:xfrm>
          </p:contentPart>
        </mc:Choice>
        <mc:Fallback xmlns="">
          <p:pic>
            <p:nvPicPr>
              <p:cNvPr id="83" name="Rukopis 82">
                <a:extLst>
                  <a:ext uri="{FF2B5EF4-FFF2-40B4-BE49-F238E27FC236}">
                    <a16:creationId xmlns:a16="http://schemas.microsoft.com/office/drawing/2014/main" id="{23A9BD59-2EAA-4346-A6F6-E1F4D2CDC2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92994" y="5042125"/>
                <a:ext cx="717111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Rukopis 83">
                <a:extLst>
                  <a:ext uri="{FF2B5EF4-FFF2-40B4-BE49-F238E27FC236}">
                    <a16:creationId xmlns:a16="http://schemas.microsoft.com/office/drawing/2014/main" id="{07B9FB88-D9AF-47C1-BD81-1493991988EC}"/>
                  </a:ext>
                </a:extLst>
              </p14:cNvPr>
              <p14:cNvContentPartPr/>
              <p14:nvPr/>
            </p14:nvContentPartPr>
            <p14:xfrm>
              <a:off x="2885189" y="1703125"/>
              <a:ext cx="3616200" cy="4087440"/>
            </p14:xfrm>
          </p:contentPart>
        </mc:Choice>
        <mc:Fallback xmlns="">
          <p:pic>
            <p:nvPicPr>
              <p:cNvPr id="84" name="Rukopis 83">
                <a:extLst>
                  <a:ext uri="{FF2B5EF4-FFF2-40B4-BE49-F238E27FC236}">
                    <a16:creationId xmlns:a16="http://schemas.microsoft.com/office/drawing/2014/main" id="{07B9FB88-D9AF-47C1-BD81-1493991988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6549" y="1698805"/>
                <a:ext cx="3633840" cy="41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7" name="Rukopis 86">
                <a:extLst>
                  <a:ext uri="{FF2B5EF4-FFF2-40B4-BE49-F238E27FC236}">
                    <a16:creationId xmlns:a16="http://schemas.microsoft.com/office/drawing/2014/main" id="{08F1F9C1-3ADF-49C0-BB3E-F06E8F95AAFE}"/>
                  </a:ext>
                </a:extLst>
              </p14:cNvPr>
              <p14:cNvContentPartPr/>
              <p14:nvPr/>
            </p14:nvContentPartPr>
            <p14:xfrm>
              <a:off x="10303349" y="4928365"/>
              <a:ext cx="466560" cy="414000"/>
            </p14:xfrm>
          </p:contentPart>
        </mc:Choice>
        <mc:Fallback xmlns="">
          <p:pic>
            <p:nvPicPr>
              <p:cNvPr id="87" name="Rukopis 86">
                <a:extLst>
                  <a:ext uri="{FF2B5EF4-FFF2-40B4-BE49-F238E27FC236}">
                    <a16:creationId xmlns:a16="http://schemas.microsoft.com/office/drawing/2014/main" id="{08F1F9C1-3ADF-49C0-BB3E-F06E8F95AA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94709" y="4919725"/>
                <a:ext cx="48420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81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27610"/>
            <a:ext cx="9673619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tvorbu nabízené hodnoty potřebujete zdroje (zaměstnance, peníze, know-how, vybavení, technologii, stroje…), které také něco stojí – náklady.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Abyste dostali nabízenou hodnotu k zákazníkovi – potřebujete realizovat klíčové činnosti (výroba, marketing, komunikace, obsluha…). Tyto činnosti také něco stojí  - náklady.</a:t>
            </a: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podnikaní můžete využít určitého „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leverage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efektu, úspor z rozsahu apod., které vám mohou konkrétní partnerství pomoci vyřešit (optimalizovat, snížit náklady, vstoupit na nové trhy apod.).</a:t>
            </a: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Znalost struktury hlavních nákladových položek Vám umožňuje se koncentrovat na podstatné náklady, které stojí za tvorbou hodnoty. </a:t>
            </a:r>
          </a:p>
        </p:txBody>
      </p:sp>
    </p:spTree>
    <p:extLst>
      <p:ext uri="{BB962C8B-B14F-4D97-AF65-F5344CB8AC3E}">
        <p14:creationId xmlns:p14="http://schemas.microsoft.com/office/powerpoint/2010/main" val="297007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9408" y="4295774"/>
            <a:ext cx="11473182" cy="220556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687616" y="4439878"/>
            <a:ext cx="6816757" cy="110255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6" y="66708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Struktura přednášky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73301" y="1615723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Partnerství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EDFF2B-FE4E-4A82-B2FE-E13EE6925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3526" r="25527" b="4999"/>
          <a:stretch/>
        </p:blipFill>
        <p:spPr>
          <a:xfrm>
            <a:off x="4984595" y="1375975"/>
            <a:ext cx="6828892" cy="4854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2986FF7-A928-418D-8880-55C6318ECF81}"/>
                  </a:ext>
                </a:extLst>
              </p14:cNvPr>
              <p14:cNvContentPartPr/>
              <p14:nvPr/>
            </p14:nvContentPartPr>
            <p14:xfrm>
              <a:off x="4235790" y="3439169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2986FF7-A928-418D-8880-55C6318ECF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7150" y="34301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E0E40615-C33F-480A-88C6-5E82401A1C91}"/>
                  </a:ext>
                </a:extLst>
              </p14:cNvPr>
              <p14:cNvContentPartPr/>
              <p14:nvPr/>
            </p14:nvContentPartPr>
            <p14:xfrm>
              <a:off x="7147110" y="1920689"/>
              <a:ext cx="169920" cy="21420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E0E40615-C33F-480A-88C6-5E82401A1C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8470" y="1912049"/>
                <a:ext cx="1875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88F736EB-FCC9-48E2-9526-B620FC14A7B8}"/>
                  </a:ext>
                </a:extLst>
              </p14:cNvPr>
              <p14:cNvContentPartPr/>
              <p14:nvPr/>
            </p14:nvContentPartPr>
            <p14:xfrm>
              <a:off x="5852910" y="1868849"/>
              <a:ext cx="95760" cy="2210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88F736EB-FCC9-48E2-9526-B620FC14A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44270" y="1860209"/>
                <a:ext cx="113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6E3C9D08-8748-444B-8A16-13BC1C6969B4}"/>
                  </a:ext>
                </a:extLst>
              </p14:cNvPr>
              <p14:cNvContentPartPr/>
              <p14:nvPr/>
            </p14:nvContentPartPr>
            <p14:xfrm>
              <a:off x="5796390" y="2155769"/>
              <a:ext cx="563040" cy="147672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6E3C9D08-8748-444B-8A16-13BC1C6969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92067" y="2151450"/>
                <a:ext cx="571686" cy="148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83A7975E-C362-4DA4-8287-BB5C0D157EDC}"/>
                  </a:ext>
                </a:extLst>
              </p14:cNvPr>
              <p14:cNvContentPartPr/>
              <p14:nvPr/>
            </p14:nvContentPartPr>
            <p14:xfrm>
              <a:off x="6725550" y="2365289"/>
              <a:ext cx="1235520" cy="263988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83A7975E-C362-4DA4-8287-BB5C0D157E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1230" y="2360969"/>
                <a:ext cx="1244160" cy="26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3509412C-8126-4223-9FCD-D6BF00219E79}"/>
                  </a:ext>
                </a:extLst>
              </p14:cNvPr>
              <p14:cNvContentPartPr/>
              <p14:nvPr/>
            </p14:nvContentPartPr>
            <p14:xfrm>
              <a:off x="5544750" y="3984929"/>
              <a:ext cx="760680" cy="10717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3509412C-8126-4223-9FCD-D6BF00219E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0430" y="3980608"/>
                <a:ext cx="769320" cy="10803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Cílem přednášky je…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95073" y="1201317"/>
            <a:ext cx="9052268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Získat kompetence a znalosti: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vymezení hlavních klíčových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potřeba pro tvorbu nabízené hodnoty (daného produktu/služby),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identifikaci klíčových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zásadní pro tvorbu nabízené hodnoty,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porozumění tvorby partnerské sítě (klíčových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bez kterých nemůžete vyrábět, poskytovat, doručovat nabízenou hodnotu zákazníkům,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pochopení co vše Vás to bude stát (základní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struktura).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…jak tedy vyrobit, jaké činnosti jsou potřeba pro tvorbu nabízené hodnoty a kolik vás to bude stát…</a:t>
            </a:r>
          </a:p>
          <a:p>
            <a:endParaRPr lang="en-GB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Klíčové zdroje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75933" y="1166250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mohou mít </a:t>
            </a:r>
            <a:r>
              <a:rPr lang="cs-CZ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fyzickou, finanční, duševní či lidskou podobu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 je může vlastnit či si je pronajímat, popřípadě koupit od klíčových partnerů.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lze rozdělit do několika částí: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Fyzické zdroje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Duševní zdroje (patenty, značky, autorská práva, databáze zákazníků, partnerství)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Lidské zdroje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zdroje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Opovědět na otázky: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zdroje vyžadují naše hodnotové nabídky?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zákazníky?...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331213-45B8-40F0-879D-B6C709C0B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9" r="58601" b="9673"/>
          <a:stretch/>
        </p:blipFill>
        <p:spPr>
          <a:xfrm>
            <a:off x="9053641" y="1800532"/>
            <a:ext cx="2280570" cy="3256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E23C8768-D58F-43D9-AF51-8ECFB58657BB}"/>
                  </a:ext>
                </a:extLst>
              </p14:cNvPr>
              <p14:cNvContentPartPr/>
              <p14:nvPr/>
            </p14:nvContentPartPr>
            <p14:xfrm>
              <a:off x="10593140" y="3236365"/>
              <a:ext cx="322920" cy="2836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E23C8768-D58F-43D9-AF51-8ECFB58657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8820" y="3232045"/>
                <a:ext cx="3315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2B85DA1-9497-4C9B-BABD-A4C248FDEA04}"/>
                  </a:ext>
                </a:extLst>
              </p14:cNvPr>
              <p14:cNvContentPartPr/>
              <p14:nvPr/>
            </p14:nvContentPartPr>
            <p14:xfrm>
              <a:off x="10635980" y="3677365"/>
              <a:ext cx="156240" cy="1130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2B85DA1-9497-4C9B-BABD-A4C248FDEA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1660" y="3673045"/>
                <a:ext cx="1648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Klíčové zdroje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0374" y="1075205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Uveďte, jaké budou klíčové zdroje pro tvorbu produktů…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druhy zdrojů je potřeba pro výrobu?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082D08-93FA-4C23-A6F9-569944AB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7141" y="3218015"/>
            <a:ext cx="769139" cy="25647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993EA7-CB31-4045-A78B-B3FB95806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35"/>
          <a:stretch/>
        </p:blipFill>
        <p:spPr>
          <a:xfrm>
            <a:off x="2144365" y="2152480"/>
            <a:ext cx="2781881" cy="18954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B7E183-4D49-4896-83BD-108AF010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87" y="3147943"/>
            <a:ext cx="2189773" cy="21897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DD8B0F-5FF9-4B57-962A-43EEA78F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727" y="3040452"/>
            <a:ext cx="2781881" cy="18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Klíčové činnosti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5205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nejdůležitější činnosti nutné k tomu, aby firma mohla úspěšně fungovat.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lze rozdělit do několika částí: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 problémů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Platforma/síť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Otázky: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činnosti vyžadují naše hodnotové nabídky?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332E00-6BFC-42CE-A978-6E5A4DA6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30" y="2132715"/>
            <a:ext cx="2280102" cy="32616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75EF6C7B-99E9-4E45-B731-4F03D91C0454}"/>
                  </a:ext>
                </a:extLst>
              </p14:cNvPr>
              <p14:cNvContentPartPr/>
              <p14:nvPr/>
            </p14:nvContentPartPr>
            <p14:xfrm>
              <a:off x="10492340" y="2921365"/>
              <a:ext cx="137520" cy="168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75EF6C7B-99E9-4E45-B731-4F03D91C04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8020" y="2917045"/>
                <a:ext cx="146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F3D23DCF-42FC-4B93-9E9B-DE5A6E8A474C}"/>
                  </a:ext>
                </a:extLst>
              </p14:cNvPr>
              <p14:cNvContentPartPr/>
              <p14:nvPr/>
            </p14:nvContentPartPr>
            <p14:xfrm>
              <a:off x="10302980" y="2474965"/>
              <a:ext cx="360720" cy="28548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F3D23DCF-42FC-4B93-9E9B-DE5A6E8A47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8660" y="2470645"/>
                <a:ext cx="369360" cy="2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9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Klíčové činnosti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0374" y="1075205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Uveďte, jaké budou klíčové činnosti pro tvorbu produktů…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činnosti (aktivity) jsou nutné pro výrobu a doručení produktu zákazníkovi?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082D08-93FA-4C23-A6F9-569944AB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7141" y="3218015"/>
            <a:ext cx="769139" cy="25647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993EA7-CB31-4045-A78B-B3FB95806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35"/>
          <a:stretch/>
        </p:blipFill>
        <p:spPr>
          <a:xfrm>
            <a:off x="2144365" y="2152480"/>
            <a:ext cx="2781881" cy="18954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B7E183-4D49-4896-83BD-108AF010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87" y="3593363"/>
            <a:ext cx="1744353" cy="174435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DD8B0F-5FF9-4B57-962A-43EEA78F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214" y="3486501"/>
            <a:ext cx="2781881" cy="18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592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Klíčová partnerství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025912"/>
            <a:ext cx="9938167" cy="5030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tvorby partnerství může být užitečné rozlišovat mezi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třemi typy motivace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a úspory z rozsahu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outsorcing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sdílení infrastruktury apod.)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a nejistoty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Získání určitých zdrojů a činností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Otázky: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klíčoví partneři? Kdo jsou naši klíčoví dodavatelé? Které klíčové zdroje získáváme od partnerů? Které klíčové činnosti partneři vykonávají?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Odlišujeme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odlišné typy partnerství: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spojenectví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mezi subjekty, které si nekonkurují,</a:t>
            </a:r>
          </a:p>
          <a:p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(strategická partnerství mezi konkurenčními subjekty),</a:t>
            </a:r>
          </a:p>
          <a:p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 podniky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cílem vytvářet nové podnikatelské projekty,</a:t>
            </a:r>
          </a:p>
          <a:p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mezi kupujícím a dodavatelem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cílem zajistit si spolehlivé dodávky.</a:t>
            </a:r>
          </a:p>
          <a:p>
            <a:pPr marL="0" indent="0">
              <a:buNone/>
            </a:pP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584A3BD-2080-42F6-A7FC-96079B9B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612" y="1910469"/>
            <a:ext cx="2280102" cy="32616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CDB09C04-EA4A-4A6F-9C77-C29A115DDE3C}"/>
                  </a:ext>
                </a:extLst>
              </p14:cNvPr>
              <p14:cNvContentPartPr/>
              <p14:nvPr/>
            </p14:nvContentPartPr>
            <p14:xfrm>
              <a:off x="10021100" y="3433285"/>
              <a:ext cx="233280" cy="2156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DB09C04-EA4A-4A6F-9C77-C29A115DDE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6780" y="3428965"/>
                <a:ext cx="241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9AD8F4CC-7998-4BAB-BD7D-3041C3FBFD0E}"/>
                  </a:ext>
                </a:extLst>
              </p14:cNvPr>
              <p14:cNvContentPartPr/>
              <p14:nvPr/>
            </p14:nvContentPartPr>
            <p14:xfrm>
              <a:off x="9912740" y="2486485"/>
              <a:ext cx="657360" cy="6523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9AD8F4CC-7998-4BAB-BD7D-3041C3FBFD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8420" y="2482165"/>
                <a:ext cx="666000" cy="6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24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592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Klíčová partnerství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0374" y="1075205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Uveďte, kdo může být klíčový partner v podnikání?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D437D3-A42C-4765-8BEB-635FAB05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5" y="1966418"/>
            <a:ext cx="3507775" cy="35077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C96122-A862-4115-8D79-CAAD6A8C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19" y="3146027"/>
            <a:ext cx="2143125" cy="21431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D7F6F64-EB8D-45A0-894A-F0B7077D2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416" y="21870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687</Words>
  <Application>Microsoft Office PowerPoint</Application>
  <PresentationFormat>Širokoúhlá obrazovka</PresentationFormat>
  <Paragraphs>112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Klíčové zdroje  Klíčové činnosti Klíčoví partneři Struktura nákladů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Pavel Adámek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171</cp:revision>
  <dcterms:created xsi:type="dcterms:W3CDTF">2016-11-25T20:36:16Z</dcterms:created>
  <dcterms:modified xsi:type="dcterms:W3CDTF">2022-10-17T19:47:58Z</dcterms:modified>
</cp:coreProperties>
</file>