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12" r:id="rId3"/>
    <p:sldId id="323" r:id="rId4"/>
    <p:sldId id="324" r:id="rId5"/>
    <p:sldId id="271" r:id="rId6"/>
    <p:sldId id="322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B5AE9BDA-E204-499C-BC0C-D32187B10737}">
          <p14:sldIdLst>
            <p14:sldId id="257"/>
            <p14:sldId id="312"/>
            <p14:sldId id="323"/>
            <p14:sldId id="324"/>
            <p14:sldId id="271"/>
            <p14:sldId id="32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2:06:18.497"/>
    </inkml:context>
    <inkml:brush xml:id="br0">
      <inkml:brushProperty name="width" value="0.1" units="cm"/>
      <inkml:brushProperty name="height" value="0.2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863 39,'-148'-21,"-47"3,168 27,1 1,0 0,0 2,1 1,1 1,0 2,1 0,0 1,2 1,0 1,1 1,1 1,1 0,0 2,2 0,1 1,1 0,-7 18,2-14,6-6,1 1,0 0,1 0,2 1,1 0,0 1,2 0,1 0,1 0,1 1,1 0,1 2,4-17,1 0,-1 0,2-1,0 1,0-1,0 0,2 0,-1-1,1 0,0 0,1 0,0-1,1 0,-1-1,1 0,1 0,0-1,5 3,17 15,-5-2,2-2,0-1,2-1,0-2,0-1,2-1,-1-2,2-1,4 0,-21-7,-1-1,1 0,0-1,0-1,0 0,0-2,0 0,0-1,0 0,-1-1,1-1,-1-1,0 0,0-1,0-1,-1 0,0-2,0 1,7-8,154-164,-168 168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2:06:32.219"/>
    </inkml:context>
    <inkml:brush xml:id="br0">
      <inkml:brushProperty name="width" value="0.1" units="cm"/>
      <inkml:brushProperty name="height" value="0.2" units="cm"/>
      <inkml:brushProperty name="color" value="#FF40FF"/>
      <inkml:brushProperty name="tip" value="rectangle"/>
      <inkml:brushProperty name="rasterOp" value="maskPen"/>
      <inkml:brushProperty name="ignorePressure" value="1"/>
    </inkml:brush>
  </inkml:definitions>
  <inkml:trace contextRef="#ctx0" brushRef="#br0">3 463,'-2'-19,"1"1,1-1,1 1,1-1,0 1,1 0,1 0,1 0,1 0,0 1,1 0,1 0,1 1,0 0,1 0,1 1,0 0,1 1,0 0,1 1,1 1,0 0,1 1,0 0,1 1,0 1,0 1,13-5,-16 8,0 1,1 0,-1 1,1 0,-1 1,1 1,0 0,0 1,-1 0,1 2,0-1,0 1,-1 1,0 1,1 0,-1 0,0 2,-1-1,0 1,0 1,0 1,0-1,-1 2,-1-1,1 2,4 5,7 8,-1 2,-1 0,-1 2,-2 0,0 1,-2 0,3 10,-17-27,0 0,-1 1,-1-1,1 0,-2 0,1 1,-2-1,0-1,0 1,0 0,-2-1,1 1,-1-1,-1 0,0-1,0 1,-1-1,0-1,0 1,-1-1,0 0,-1-1,0 0,0 0,0-1,-9 4,-36 40,-23 24,38-38,1 1,2 2,2 2,1 1,-2 8,32-44,0-1,1 1,0 0,0 0,1 0,0 0,0 0,0 0,1 0,-1 1,1-1,1 0,-1 0,1 0,1 0,-1 0,1 0,0 0,0 0,0 0,1-1,0 1,0-1,1 0,-1 0,1 0,0 0,2 1,139 112,-134-115,-1-1,1 0,-1 0,1-1,0 0,0-1,-1-1,1 1,0-2,-1 1,1-2,-1 1,1-1,-1-1,0 0,0 0,-1-1,1 0,-1-1,0 0,0-1,-1 1,0-2,0 1,-1-1,0 0,0-1,-1 1,3-6,17-13,-39 40,-2 2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2:06:32.550"/>
    </inkml:context>
    <inkml:brush xml:id="br0">
      <inkml:brushProperty name="width" value="0.1" units="cm"/>
      <inkml:brushProperty name="height" value="0.2" units="cm"/>
      <inkml:brushProperty name="color" value="#FF40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2:06:39.060"/>
    </inkml:context>
    <inkml:brush xml:id="br0">
      <inkml:brushProperty name="width" value="0.1" units="cm"/>
      <inkml:brushProperty name="height" value="0.2" units="cm"/>
      <inkml:brushProperty name="color" value="#FF8517"/>
      <inkml:brushProperty name="tip" value="rectangle"/>
      <inkml:brushProperty name="rasterOp" value="maskPen"/>
      <inkml:brushProperty name="ignorePressure" value="1"/>
    </inkml:brush>
  </inkml:definitions>
  <inkml:trace contextRef="#ctx0" brushRef="#br0">526 23,'-125'-23,"-78"40,195-14,0-1,1 1,-1 1,1 0,0 0,0 0,0 1,0 0,1 0,0 1,0-1,0 2,1-1,0 0,0 1,0 0,1 0,0 0,1 1,0 0,0-1,0 1,0 4,0 1,0 0,0 0,2 0,-1 1,2-1,0 1,0-1,2 1,-1-1,2 0,0 0,0 0,1 0,1 0,0-1,1 0,0 0,1 0,0-1,1 0,0 0,0-1,4 3,3 1,1 0,1-2,0 1,1-2,0 0,0-1,1-1,0-1,1-1,0 0,4 0,50 19,-64-21,1 1,-1 0,0 0,0 1,-1 1,1 0,-2 0,1 0,-1 1,-1 1,0-1,0 1,0 0,-2 1,1-1,-1 1,-1 1,0-1,0 0,-1 1,-1 0,0 0,0-1,-2 1,1 0,-1 0,-1 0,0 0,-1 0,0 1,-5 3,0-1,-1 1,0-1,-2-1,1 0,-2 0,0-1,0 0,-2-1,1 0,-1-1,-1 0,0-1,-1-1,1 0,-2-1,1-1,-1 0,0-1,-1-1,1 0,-1-2,0 0,-13 1,-199-7,204 3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2:06:40.885"/>
    </inkml:context>
    <inkml:brush xml:id="br0">
      <inkml:brushProperty name="width" value="0.1" units="cm"/>
      <inkml:brushProperty name="height" value="0.2" units="cm"/>
      <inkml:brushProperty name="color" value="#FF8517"/>
      <inkml:brushProperty name="tip" value="rectangle"/>
      <inkml:brushProperty name="rasterOp" value="maskPen"/>
      <inkml:brushProperty name="ignorePressure" value="1"/>
    </inkml:brush>
  </inkml:definitions>
  <inkml:trace contextRef="#ctx0" brushRef="#br0">177 1,'-112'257,"96"-203,2 2,2 0,3 1,2 0,3 0,2 0,3 0,6 49,-2 75,-5-208,0 7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2:06:41.545"/>
    </inkml:context>
    <inkml:brush xml:id="br0">
      <inkml:brushProperty name="width" value="0.1" units="cm"/>
      <inkml:brushProperty name="height" value="0.2" units="cm"/>
      <inkml:brushProperty name="color" value="#FF8517"/>
      <inkml:brushProperty name="tip" value="rectangle"/>
      <inkml:brushProperty name="rasterOp" value="maskPen"/>
      <inkml:brushProperty name="ignorePressure" value="1"/>
    </inkml:brush>
  </inkml:definitions>
  <inkml:trace contextRef="#ctx0" brushRef="#br0">1 378,'22'-3,"-1"-2,1 0,-1-1,0-1,-1-1,0-1,0-1,-1-1,0 0,-1-1,0-1,-1-1,0-1,-1 0,-1-1,-1-1,0 0,10-17,84-79,-67 77,-50 47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2:06:42.352"/>
    </inkml:context>
    <inkml:brush xml:id="br0">
      <inkml:brushProperty name="width" value="0.1" units="cm"/>
      <inkml:brushProperty name="height" value="0.2" units="cm"/>
      <inkml:brushProperty name="color" value="#FF8517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0,'41'77,"164"224,15 12,-201-293,-4-7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2:06:43.175"/>
    </inkml:context>
    <inkml:brush xml:id="br0">
      <inkml:brushProperty name="width" value="0.1" units="cm"/>
      <inkml:brushProperty name="height" value="0.2" units="cm"/>
      <inkml:brushProperty name="color" value="#FF8517"/>
      <inkml:brushProperty name="tip" value="rectangle"/>
      <inkml:brushProperty name="rasterOp" value="maskPen"/>
      <inkml:brushProperty name="ignorePressure" value="1"/>
    </inkml:brush>
  </inkml:definitions>
  <inkml:trace contextRef="#ctx0" brushRef="#br0">4 0,'-1'139,"-2"-13,6 1,6-1,6 14,43 132,-34-190,-19-78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2:06:43.809"/>
    </inkml:context>
    <inkml:brush xml:id="br0">
      <inkml:brushProperty name="width" value="0.1" units="cm"/>
      <inkml:brushProperty name="height" value="0.2" units="cm"/>
      <inkml:brushProperty name="color" value="#FF8517"/>
      <inkml:brushProperty name="tip" value="rectangle"/>
      <inkml:brushProperty name="rasterOp" value="maskPen"/>
      <inkml:brushProperty name="ignorePressure" value="1"/>
    </inkml:brush>
  </inkml:definitions>
  <inkml:trace contextRef="#ctx0" brushRef="#br0">1 168,'8'0,"6"0,6-4,6-5,4-1,-1 1,0 2,-1-2,2-3,0 1,-5-3,-6-2,-8-2,-4-7,-4 2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2:06:44.252"/>
    </inkml:context>
    <inkml:brush xml:id="br0">
      <inkml:brushProperty name="width" value="0.1" units="cm"/>
      <inkml:brushProperty name="height" value="0.2" units="cm"/>
      <inkml:brushProperty name="color" value="#FF8517"/>
      <inkml:brushProperty name="tip" value="rectangle"/>
      <inkml:brushProperty name="rasterOp" value="maskPen"/>
      <inkml:brushProperty name="ignorePressure" value="1"/>
    </inkml:brush>
  </inkml:definitions>
  <inkml:trace contextRef="#ctx0" brushRef="#br0">177 1,'0'3,"-4"11,-5 5,-1 4,-7 6,-1 2,-4 4,0 0,5-3,1 2,-1-5,3-3,3-7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2:06:45.123"/>
    </inkml:context>
    <inkml:brush xml:id="br0">
      <inkml:brushProperty name="width" value="0.1" units="cm"/>
      <inkml:brushProperty name="height" value="0.2" units="cm"/>
      <inkml:brushProperty name="color" value="#FF8517"/>
      <inkml:brushProperty name="tip" value="rectangle"/>
      <inkml:brushProperty name="rasterOp" value="maskPen"/>
      <inkml:brushProperty name="ignorePressure" value="1"/>
    </inkml:brush>
  </inkml:definitions>
  <inkml:trace contextRef="#ctx0" brushRef="#br0">38 0,'-18'865,"12"-573,-2-265,2-30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2:06:19.892"/>
    </inkml:context>
    <inkml:brush xml:id="br0">
      <inkml:brushProperty name="width" value="0.1" units="cm"/>
      <inkml:brushProperty name="height" value="0.2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261 3,'-7'-1,"1"0,-1 1,0-1,0 1,1 1,-1-1,0 1,1 0,-1 1,0 0,1 0,0 0,-1 1,1-1,0 2,0-1,1 1,-1 0,1 0,0 0,0 1,0-1,0 1,1 1,0-1,0 0,0 1,-1 4,-11 22,1 0,2 2,1-1,2 2,1-1,0 12,5-26,2 0,1 0,0 1,1-1,1 0,1 0,1 0,1 0,1 0,0-1,2 0,0 0,1 0,1-1,8 13,-6-22,1 0,-1-1,2 0,-1-1,1 0,0-1,0-1,1 0,-1 0,1-2,0 0,1 0,-1-1,0-1,0 0,1-1,-1-1,1 0,-1-1,0-1,0 0,0-1,3-1,3 2,3 0,0 0,-1-2,0-1,0 0,0-2,-1 0,0-1,0-2,-1 0,-1-1,0 0,-1-2,0 0,-1-2,0 0,-2 0,0-1,4-7,-11 5,0-1,-1 0,0 0,-2-1,-1 0,0 1,-1-2,-1-15,0 13,-1 16,-1 1,-1-1,1 1,-1-1,-1 1,1 0,-1-1,-1 1,1 0,-1 0,0 0,-1 1,0-1,0 1,0 0,-1 0,1 0,-2 1,1-1,0 1,-1 1,0-1,0 1,-1 0,1 0,-1 1,-6-3,-11-5,0 1,-1 1,0 2,0 0,-1 1,0 2,-12 0,-177 0,178-8,28 2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2:06:46.783"/>
    </inkml:context>
    <inkml:brush xml:id="br0">
      <inkml:brushProperty name="width" value="0.1" units="cm"/>
      <inkml:brushProperty name="height" value="0.2" units="cm"/>
      <inkml:brushProperty name="color" value="#FF8517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1,'37'51,"-26"-27,0-1,-2 2,-1-1,-1 1,0 1,-3-1,2 19,34 104,-37-146,0 0,0-1,0 1,1-1,-1 0,0 0,1 0,-1 0,1-1,0 0,-1 1,1-1,-1 0,1-1,-1 1,1 0,-1-1,1 0,-1 0,1 0,-1 0,0-1,0 0,1 1,-1-1,0 0,-1 0,1 0,0-1,-1 1,1-1,-1 1,1-1,-1 0,0 0,-1 0,1 0,0 0,0-3,7-3,18-20,2 2,1 0,1 2,1 2,2 0,0 3,1 1,0 1,2 2,0 1,1 3,16-4,-53 16,1 0,-1-1,1 1,0 0,-1 0,1 0,-1 0,1 0,0 0,-1 0,1 1,0-1,-1 1,1-1,-1 1,1-1,-1 1,0 0,1 0,-1 0,1 0,-1 0,0 0,0 0,0 0,0 0,0 1,0-1,0 0,0 1,0-1,0 1,-1-1,1 1,-1-1,1 1,-1-1,0 1,1 0,-1-1,0 1,0-1,0 1,0 0,-1-1,1 1,0 0,-1-1,1 1,-1-1,1 1,-1-1,0 1,1-1,-1 0,0 1,0-1,0 0,0 1,0-1,-1 0,1 0,0 0,-1 7,-70 195,-26 116,92-279,1-23,1 1,1-1,0 1,2 0,0 0,1 0,0 0,2 0,0-1,1 1,1 0,0-1,2 0,0 0,5 10,166 228,-168-243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2:06:48.170"/>
    </inkml:context>
    <inkml:brush xml:id="br0">
      <inkml:brushProperty name="width" value="0.1" units="cm"/>
      <inkml:brushProperty name="height" value="0.2" units="cm"/>
      <inkml:brushProperty name="color" value="#FF8517"/>
      <inkml:brushProperty name="tip" value="rectangle"/>
      <inkml:brushProperty name="rasterOp" value="maskPen"/>
      <inkml:brushProperty name="ignorePressure" value="1"/>
    </inkml:brush>
  </inkml:definitions>
  <inkml:trace contextRef="#ctx0" brushRef="#br0">45 391,'-22'-55,"24"38,0 0,1 0,1 1,1 0,0 0,1 0,0 0,2 1,-1 0,2 1,0-1,1 2,0-1,1 1,1 1,0 0,0 1,2 0,-11 6,1 0,0 1,0 0,0-1,0 1,1 1,0-1,-1 1,1 0,1 0,-1 0,0 0,1 1,-1 0,1 1,0-1,0 1,0 0,-1 0,1 1,0-1,0 1,0 1,0-1,0 1,0 0,0 1,-1-1,1 1,0 0,-1 0,0 1,1 0,-1 0,0 0,0 0,-1 1,1 0,-1 0,0 0,1 1,0 8,-1-1,0 1,0 0,-2 0,1 1,-2-1,0 0,0 1,-1-1,-1 1,0-1,-1 0,-1 1,0-1,0 0,-1-1,-1 1,0-1,-1 1,0-2,-1 1,0-1,-1 0,0 0,-1-1,-4 4,-46 86,42-65,-3 0,-1-1,-1-1,-2-1,-1-2,-2 0,-1-2,-9 7,33-31,0 0,1 0,-1 0,1 1,0-1,0 1,1 0,0 0,0 0,0 0,0 0,1 0,-1 0,1 0,1 1,-1-1,1 1,0-1,0 0,0 1,1-1,0 0,0 1,0-1,1 0,0 0,0 0,0 0,1 0,-1-1,1 1,0-1,0 1,4 2,138 132,-132-132,1 0,-1-1,1-1,0 0,1-1,-1-1,1 0,-1 0,1-2,0 0,2-1,0 2,15 23,-30-12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2:06:48.499"/>
    </inkml:context>
    <inkml:brush xml:id="br0">
      <inkml:brushProperty name="width" value="0.1" units="cm"/>
      <inkml:brushProperty name="height" value="0.2" units="cm"/>
      <inkml:brushProperty name="color" value="#FF8517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2:07:11.912"/>
    </inkml:context>
    <inkml:brush xml:id="br0">
      <inkml:brushProperty name="width" value="0.1" units="cm"/>
      <inkml:brushProperty name="height" value="0.2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103 1,'-7'148,"-6"0,-20 75,-3 34,35-245,-1-11,1 1,-1 0,1 0,0 0,0 0,0 1,0-1,1 0,-1 0,1 0,-1 1,1-1,0 0,-1 1,1-1,1 0,-1 1,0-1,0 0,1 0,-1 1,1-1,0 0,0 0,0 0,0 0,0 1,0-2,0 1,1 0,-1 0,1 0,-1-1,1 1,0 0,0-1,0 0,-1 1,1-1,1 0,-1 0,0 0,0 0,0-1,0 1,1 0,0-1,17-10,-1-2,0 0,-1-1,0-1,-1-1,-1 0,0-1,13-18,-5 8,100-86,-108 100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2:07:12.291"/>
    </inkml:context>
    <inkml:brush xml:id="br0">
      <inkml:brushProperty name="width" value="0.1" units="cm"/>
      <inkml:brushProperty name="height" value="0.2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0,'3'12,"0"0,1-1,1 0,0 0,0 0,1 0,0-1,1 0,0 0,1-1,0 0,0 0,1-1,0 0,1 0,0-1,0-1,0 1,7 2,7 8,195 128,-198-144,-30-14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2:07:13.129"/>
    </inkml:context>
    <inkml:brush xml:id="br0">
      <inkml:brushProperty name="width" value="0.1" units="cm"/>
      <inkml:brushProperty name="height" value="0.2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130 0,'-35'31,"28"-27,0 1,1 0,-1 0,1 1,0 0,0 0,1 0,-1 1,2 0,-1 0,1 0,0 0,0 1,1-1,0 1,0 0,1 0,0 0,0 1,1-1,0 0,0 4,5 4,0-1,1 1,1-1,0 0,1 0,1 0,0-1,1 0,1-1,0 0,0-1,2 0,-1 0,1-1,1-1,0 0,0-1,1 0,0-1,1 0,0-1,1-1,-7-1,1-1,0 0,1-1,-1 0,0 0,1-1,0 0,-1-1,1-1,0 1,-1-2,1 1,0-2,0 1,-1-1,1-1,-1 0,0-1,0 1,0-2,0 0,-1 0,0 0,0-1,6-6,-5 1,0-1,-1 0,0-1,0 0,-2 0,0-1,0 0,-1 0,-1-1,0 0,-2 1,1-2,-2 1,0 0,0-1,-2 1,0 0,0-1,-3-8,2 20,0-1,0 0,0 0,-1 1,1-1,-1 1,0-1,-1 1,1 0,-1 0,0 0,0 0,0 1,0-1,-1 1,0-1,1 1,-1 0,0 1,0-1,-1 1,1 0,0 0,-1 0,0 0,1 1,-1 0,0 0,-3 0,-145-4,33 42,96-24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2:07:13.965"/>
    </inkml:context>
    <inkml:brush xml:id="br0">
      <inkml:brushProperty name="width" value="0.1" units="cm"/>
      <inkml:brushProperty name="height" value="0.2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64 1,'-28'290,"-7"-65,37-221,0 1,0-1,1 0,0 0,0 0,0-1,0 1,1-1,-1 1,1-1,0 0,0-1,0 1,0-1,0 1,1-1,-1 0,1-1,-1 1,1-1,0 0,0 0,-1-1,1 1,0-1,0 0,0 0,0-1,-1 1,1-1,0 0,0-1,-1 1,1-1,-1 0,1 0,1-1,34-2,-5 5,64-16,-90 6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2:07:14.424"/>
    </inkml:context>
    <inkml:brush xml:id="br0">
      <inkml:brushProperty name="width" value="0.1" units="cm"/>
      <inkml:brushProperty name="height" value="0.2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70 1,'21'232,"-20"-182,-3 0,-2 0,-2 0,-2-1,-13 41,-3-46,2-73,18 5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2:07:14.975"/>
    </inkml:context>
    <inkml:brush xml:id="br0">
      <inkml:brushProperty name="width" value="0.1" units="cm"/>
      <inkml:brushProperty name="height" value="0.2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1,'0'4,"4"1,1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2:07:15.670"/>
    </inkml:context>
    <inkml:brush xml:id="br0">
      <inkml:brushProperty name="width" value="0.1" units="cm"/>
      <inkml:brushProperty name="height" value="0.2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68 1,'2'62,"-4"0,-2 0,-3 0,-14 57,9-79,-11 115,23-153,1-1,0 1,0-1,0 1,0-1,0 1,0-1,0 1,0-1,0 0,1 0,-1 0,1 1,-1-1,1-1,-1 1,1 0,-1 0,1-1,0 1,-1 0,1-1,0 0,0 1,-1-1,1 0,0 0,0 0,-1 0,1 0,0-1,0 1,-1 0,1-1,0 1,-1-1,1 0,0 1,-1-1,1 0,-1 0,1 0,-1-1,74-43,-71 43,12-10,17-15,2 2,0 1,2 2,0 2,1 1,1 2,1 1,30-6,-43 17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2:06:20.933"/>
    </inkml:context>
    <inkml:brush xml:id="br0">
      <inkml:brushProperty name="width" value="0.1" units="cm"/>
      <inkml:brushProperty name="height" value="0.2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0 351,'3'-11,"0"1,0 0,1 0,0 1,1-1,0 1,0 0,1 0,0 0,1 1,0 0,2-2,-5 6,17-21,1 1,1 2,1 0,1 1,1 1,1 2,18-9,-34 20,0 1,1 0,0 1,1 0,-1 1,1 1,0 0,0 1,0 0,0 0,0 2,0 0,0 0,0 1,0 1,0 0,0 1,0 0,0 1,1 1,-7-3,0 0,-1 1,1-1,-1 1,0 1,0-1,0 1,0 0,0 1,-1-1,0 1,0 0,0 0,-1 1,1 0,-1-1,-1 1,1 1,-1-1,0 0,0 1,-1 0,0-1,0 1,-1 0,0 0,0 0,0 0,-1 0,0 0,0 0,-1 0,0 0,0 0,-1 0,0 0,0 0,-1-1,1 1,-1-1,-1 1,-1 1,-83 123,-6-5,-52 50,141-171,2-3,0-1,-1 1,1-1,0 1,0 0,1 0,-1 0,0 1,1-1,-1 1,1-1,0 1,0 0,0 0,0 0,0 0,1 0,-1 0,1 0,0 0,0 1,0-1,0 1,1-1,-1 1,1-1,0 1,0-1,0 1,1-1,-1 0,1 1,0-1,0 1,0-1,0 0,0 0,1 1,0-1,-1 0,1 0,0-1,0 1,1 0,-1-1,1 1,-1-1,2 1,23 4,-1-2,1 0,0-2,0-1,0-1,0-2,0 0,0-2,0-1,-1-1,1-1,23-10,97-26,-134 45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2:07:16.080"/>
    </inkml:context>
    <inkml:brush xml:id="br0">
      <inkml:brushProperty name="width" value="0.1" units="cm"/>
      <inkml:brushProperty name="height" value="0.2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1,'0'3,"4"7,6 8,8 5,5 8,7 1,3 0,-2-2,-4 2,0-1,-5-1,-1-2,-1-1,0-3,1-4,-3-5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2:07:16.935"/>
    </inkml:context>
    <inkml:brush xml:id="br0">
      <inkml:brushProperty name="width" value="0.1" units="cm"/>
      <inkml:brushProperty name="height" value="0.2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0 157,'78'-86,"-66"78,-1 0,1 0,1 1,-1 0,1 2,0-1,0 1,1 1,0 0,0 1,-1 1,2 0,-1 1,0 0,0 1,0 1,0 0,0 1,0 1,0 0,0 1,-1 0,1 1,-1 0,0 1,-1 1,0 0,0 1,0 0,-1 0,0 1,-1 1,0 0,0 1,-1-1,5 9,-10-13,1 1,-1-1,-1 1,1 0,-1 1,0-1,-1 1,0-1,0 1,0-1,-1 1,0 0,-1 0,0 0,0 0,0 0,-1-1,0 1,-1 0,0 0,0-1,-3 6,-100 144,89-140,1 1,1 1,1 0,1 1,0 0,1 1,-7 20,15-36,1 0,0 0,-1 0,2 0,-1 0,0 1,1-1,0 0,1 1,-1-1,1 1,0-1,0 0,1 1,-1-1,1 1,0-1,1 0,-1 1,1-1,0 0,1 0,-1 0,1-1,0 1,0-1,0 1,1-1,-1 0,1 0,0 0,0-1,1 0,-1 1,1-2,0 1,-1 0,1-1,0 0,1 0,-1 0,0-1,2 1,16-4,0-2,-1 0,1-1,-1-1,0-1,-1-1,0-1,0 0,-1-2,0-1,-1 0,0-1,-1-1,10-10,-11 11,12-25,-42 33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2:07:17.280"/>
    </inkml:context>
    <inkml:brush xml:id="br0">
      <inkml:brushProperty name="width" value="0.1" units="cm"/>
      <inkml:brushProperty name="height" value="0.2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0,'4'0,"1"4,0 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9:21:49.346"/>
    </inkml:context>
    <inkml:brush xml:id="br0">
      <inkml:brushProperty name="width" value="0.1" units="cm"/>
      <inkml:brushProperty name="height" value="0.2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09T12:30:12.799"/>
    </inkml:context>
    <inkml:brush xml:id="br0">
      <inkml:brushProperty name="width" value="0.1" units="cm"/>
      <inkml:brushProperty name="height" value="0.2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360 842,'5'1,"0"-1,1 0,-1 0,0 0,0-1,0 0,1 0,-1 0,0-1,0 0,0 0,-1 0,1 0,0-1,-1 0,0 0,0 0,1 0,-2-1,1 1,0-1,-1 0,0 0,2-3,159-241,-22 58,-103 137,83-80,-90 111,1 2,0 1,1 2,1 2,1 0,0 3,1 1,0 2,0 1,1 2,0 1,7 2,13 2,1 2,-1 3,0 2,0 3,-1 2,29 11,235 61,-267-64,-2 3,0 2,-2 2,-1 3,-1 1,9 10,-48-34,30 24,-2 2,-1 2,-1 0,-2 3,-2 1,11 18,-28-35,0 0,-2 1,0 1,-2 0,0 0,-2 1,0 0,-2 1,-1 0,0 0,-2 0,-1 11,-7-13,-1 1,-1-1,-1-1,-1 1,-1-1,0-1,-2 0,-1-1,0 0,-2 0,0-2,-1 0,-1-1,-1 0,0-2,-6 4,-58 45,-3-4,-2-4,-3-4,-2-4,-2-3,-14 0,-179 75,34-38,207-73,0 3,1 2,1 2,0 2,1 2,1 1,1 2,1 2,1 2,-16 15,-233 224,-51 87,53 17,276-362,1 1,0 0,0 1,1 0,0 1,1 0,0 0,0 0,1 1,1 0,0 0,1 0,0 1,1-1,0 1,1 0,0 0,1 0,1 0,0 0,1 0,0 0,1 0,1 0,0 0,0-1,2 4,24 42,3-2,2-1,2-1,2-2,3-2,2-2,18 14,337 295,-367-340,0-2,1-1,1-1,0-1,0-3,2 0,-1-2,0-2,1-1,0-2,0-1,0-1,34-6,9 5,411-4,-445-4,-1-1,0-3,-1-1,-1-2,0-2,9-7,-24 13,34-22,-3-2,-1-3,-2-2,-1-3,-3-1,-1-3,4-10,-10 14,-14 15,2 1,-2-2,-1-1,-1-1,-2-1,-1-2,-1 0,-1-5,12-34,-30 62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09T12:30:14.635"/>
    </inkml:context>
    <inkml:brush xml:id="br0">
      <inkml:brushProperty name="width" value="0.1" units="cm"/>
      <inkml:brushProperty name="height" value="0.2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305 0,'-13'4,"0"0,1 0,-1 1,1 1,0 0,0 0,1 1,-1 1,2 0,-1 1,1 0,0 0,1 1,0 0,1 1,0 0,1 0,0 1,-2 4,6-11,-9 12,1 0,0 1,2 0,0 0,1 1,0 0,2 1,1 0,0 0,1 0,1 0,1 1,1-1,1 1,2 12,-1-25,1 0,0 0,0 0,1 0,0-1,1 1,0-1,0 0,0 0,1-1,0 1,0-1,1 0,-1 0,1-1,1 0,-1 0,1 0,0-1,0 0,0 0,0 0,1-1,0-1,-1 1,1-1,0 0,0-1,0 0,0 0,1-1,-1 0,0 0,0-1,0 0,0-1,5-1,19-12,-2-1,0-2,-1-1,-1-1,-1-2,-1-1,6-7,90-143,-119 168,0 1,0-1,-1 0,0 1,1-1,-2 0,1 0,0-1,-1 1,0 0,0-1,-1 1,0 0,1-1,-2 1,1 0,-1-1,0 1,0 0,0 0,0-1,-1 1,0 0,0 0,-1 1,1-1,-1 0,0 1,-1 0,1-1,-1 1,1 1,-1-1,0 0,-1 1,1 0,0 0,-1 0,0 1,-3-2,-135-20,123 22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9:34:12.394"/>
    </inkml:context>
    <inkml:brush xml:id="br0">
      <inkml:brushProperty name="width" value="0.025" units="cm"/>
      <inkml:brushProperty name="height" value="0.025" units="cm"/>
      <inkml:brushProperty name="color" value="#00A0D7"/>
      <inkml:brushProperty name="ignorePressure" value="1"/>
    </inkml:brush>
  </inkml:definitions>
  <inkml:trace contextRef="#ctx0" brushRef="#br0">1386 275,'45'-1,"-25"-1,0 1,0 1,0 1,0 1,0 0,0 2,-1 0,1 1,-1 1,0 1,0 0,14 9,260 154,-75-17,196 177,-51-78,-272-163,-4 3,73 101,25 80,-157-213,-2 1,-3 2,-3 0,-2 1,5 45,0 321,15-82,-38-346,6 34,-3 0,-1 0,-1 1,-2-1,-2 0,-1 1,-2-1,-1-1,-2 1,-2-2,-1 1,-1-1,-5 4,7-16,1 1,1 0,1 0,1 0,1 1,1 0,2 1,0-1,0 18,-27 136,-68 272,-19-126,103-283,-2 0,-2-2,-1 0,-2-1,-14 18,-59 115,69-110,-3 0,-3-2,-2-1,-3-2,-2-2,-2-1,-3-2,-4 1,14-20,1 1,2 1,2 2,1 1,2 1,1 2,3 0,1 1,-11 32,-200 363,216-392,2 1,2 1,2 0,3 1,1-1,1 39,-10 79,1-75,-39 119,-86-32,118-157,0 1,2 1,0 1,1 0,2 1,0 1,1 1,1 2,1 2,-1 0,-1 0,-1-2,-2 0,-1 0,-1-2,-12 13,-30 28,26-30,1 1,2 2,1 1,2 1,3 2,-13 26,25-47,-1-1,-1 0,-1-1,-1-1,-1-1,-1 0,0-2,-1 0,0-1,-2-1,0-1,0-1,-1-1,0-2,-1 0,0-1,0-2,-21 3,-85 1,107-10</inkml:trace>
  <inkml:trace contextRef="#ctx0" brushRef="#br0" timeOffset="3109.191">1386 298,'4'0,"6"0,4 4,4 1,-1 4,1 5,-3 3,0-1,1 1,-2 1,1-2,-2 0,0-3,-2-3</inkml:trace>
  <inkml:trace contextRef="#ctx0" brushRef="#br0" timeOffset="4077.788">1409 228,'0'-4,"0"-9,8-6,7-9,8-2,5-1,-3 1,-2 6,-4 3,-2 5,-3 5</inkml:trace>
  <inkml:trace contextRef="#ctx0" brushRef="#br0" timeOffset="6166.273">1013 8338,'-91'197,"91"-188,0 0,1 0,0 0,0 0,1 0,0-1,0 1,1-1,0 1,1-1,0 0,0 0,0 0,1-1,1 0,-1 0,1 0,0 0,1-1,-1 0,1 0,0-1,1 0,-1 0,1-1,0 0,0 0,1-1,-1 0,6 1,32 24,-19-7,-2 1,0 0,-2 2,0 1,-2 1,11 17,-9-13,-14-18</inkml:trace>
  <inkml:trace contextRef="#ctx0" brushRef="#br0" timeOffset="13486.784">1409 1393,'68'72,"227"222,-258-253,-1 2,-3 1,-2 1,-1 2,-3 1,-2 1,-2 1,11 36,50 113,78 164,-62-64,-57-15,-31-210,-4 0,-2 1,-4 0,-6 56,1 10,3 539,-43-396,-7-144,20-15,-5-2,-49 109,-3-56,-46 15,-54 64,46-157,69-57,-94 21,68-22,-125 35,188-59,20-11</inkml:trace>
  <inkml:trace contextRef="#ctx0" brushRef="#br0" timeOffset="21215.783">803 2418,'100'37,"30"22,-99-41,0 1,-2 1,-1 1,0 2,-2 0,24 28,7 4,126 166,-81-7,-83-182,-3-9,-1 1,-1 0,-1 1,-2 1,0 0,-1 0,-2 1,-1 0,-1 0,-1 1,0 21,-7 390,-1-412,-1 0,-1-1,-1 1,-1-1,-2 0,-1-1,0 0,-3 1,-103 200,92-184,-3 0,-1-2,-2-1,-1-1,-3-2,-19 17,-242 256,282-294,1-4</inkml:trace>
  <inkml:trace contextRef="#ctx0" brushRef="#br0" timeOffset="46081.55">990 3677,'14'28,"-6"-20,0 0,-1 1,0-1,0 2,-1-1,0 1,-1 0,0 0,-1 1,0 0,0-1,-1 1,0 0,-1 1,-1-1,0 0,0 1,-4 222,-60-63,7-44,-47 42,77-129,14-26</inkml:trace>
  <inkml:trace contextRef="#ctx0" brushRef="#br0" timeOffset="50081.469">1037 3770,'20'102,"34"167,-17 35,-32 34,-53 39,49 123,-4-478,-1 0,-1-1,-1 1,-1-1,-1 0,0-1,-2 0,0 0,-2-1,0-1,-1 0,0 0,-9 7,10-10</inkml:trace>
  <inkml:trace contextRef="#ctx0" brushRef="#br0" timeOffset="53834.315">1060 3864,'0'256,"62"-14,-6 193,-33-131,24 77,-49 537,-22-728,-76 139,15-93,-13-28,9 7,23-36,-37 7,94-170,0-1,-1 0,0 0,-1-1,-1-1,0 0,-1 0,-1-1,0-1,-10 7,-230 150,20 1,190-125,33-33</inkml:trace>
  <inkml:trace contextRef="#ctx0" brushRef="#br0" timeOffset="57262.702">1060 3817,'0'87,"-3"66,7 0,6 0,7-1,11 19,12 149,5 283,-46 335,-27-674,-15-81,-55 86,25-136,66-127,0 0,0 0,0-1,-1 0,0 0,0 0,0-1,0 0,-1-1,0 0,0-1,1 1,-1-1,-1-1,1 0,0 0,0-1,-6-1,-32 7,-109 4,129-11,-1 2,1 0,0 2,0 1,0 1,0 1,1 1,-5 4,-70 32,81-35</inkml:trace>
  <inkml:trace contextRef="#ctx0" brushRef="#br0" timeOffset="64905.705">827 4260,'-42'50,"3"-6,-94 140,134-179,0 1,1-1,-1 0,1 1,0-1,1 0,-1 0,1-1,0 1,0 0,0-1,1 0,0 0,-1 0,1 0,1 0,-1-1,0 0,1 0,0 0,0 0,0-1,0 0,0 0,0 0,1-1,-1 1,0-1,1-1,-1 1,4-1,-5 2,12 2</inkml:trace>
  <inkml:trace contextRef="#ctx0" brushRef="#br0" timeOffset="66081.514">990 4795,'-39'56,"-15"120,56-172,0 0,0 0,0 0,0 0,1-1,-1 1,1-1,0 1,0-1,0 0,1 0,-1-1,1 1,-1-1,1 1,0-1,0 0,0 0,0-1,0 1,0-1,1 0,-1 0,0-1,1 1,-1-1,1 0,-1 0,0 0,5-1,28 7,-8 2,-4-1</inkml:trace>
  <inkml:trace contextRef="#ctx0" brushRef="#br0" timeOffset="67709.171">943 5704,'-5'0,"0"0,0 1,0-1,0 1,0 0,0 0,0 1,0-1,1 1,-1 0,0 0,1 1,0-1,-1 1,1 0,0 0,1 1,-1-1,0 1,1 0,0 0,0 0,0 0,0 1,1-1,0 1,0-1,0 1,0 0,1 0,-1 0,1 0,1 0,-1 0,1 0,0 0,0 0,0 0,1 0,0 2,-2-3,0 0,1 0,-1 1,1-1,0 0,1 0,-1 1,1-1,-1 0,1 0,1 0,-1 0,0 0,1 0,0 0,0-1,0 1,0 0,1-1,0 0,-1 1,1-1,0 0,0-1,1 1,-1 0,1-1,-1 0,1 0,0 0,0 0,-1-1,1 1,1-1,-1 0,2 0,167 56,-159-51</inkml:trace>
  <inkml:trace contextRef="#ctx0" brushRef="#br0" timeOffset="68733.485">1130 6147,'-74'86,"65"-76,-2 0,0 1,1 0,0 1,1 1,0-1,1 1,1 1,0-1,1 1,-4 11,11-21,0 0,0 0,0 0,0 0,1-1,-1 1,1 0,0-1,1 1,-1-1,0 0,1 0,0 0,-1 0,1 0,1-1,-1 1,0-1,1 0,-1 1,1-2,-1 1,1 0,0-1,0 0,0 0,0 0,1 0,21 11,67 36,-68-38</inkml:trace>
  <inkml:trace contextRef="#ctx0" brushRef="#br0" timeOffset="70250.503">478 7289,'-175'166,"112"-97,64-67,0 0,0 0,0 0,1-1,-1 1,1 0,-1-1,1 1,0-1,-1 0,1 1,0-1,0 0,0 0,0 0,0 0,0-1,0 1,0 0,0-1,0 1,1-1,-1 0,0 0,0 0,0 0,1 0,-1-1,0 1,0 0,0-1,2 0,1 1,179 5,-169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2:06:21.248"/>
    </inkml:context>
    <inkml:brush xml:id="br0">
      <inkml:brushProperty name="width" value="0.1" units="cm"/>
      <inkml:brushProperty name="height" value="0.2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2:06:26.816"/>
    </inkml:context>
    <inkml:brush xml:id="br0">
      <inkml:brushProperty name="width" value="0.1" units="cm"/>
      <inkml:brushProperty name="height" value="0.2" units="cm"/>
      <inkml:brushProperty name="color" value="#FF40FF"/>
      <inkml:brushProperty name="tip" value="rectangle"/>
      <inkml:brushProperty name="rasterOp" value="maskPen"/>
      <inkml:brushProperty name="ignorePressure" value="1"/>
    </inkml:brush>
  </inkml:definitions>
  <inkml:trace contextRef="#ctx0" brushRef="#br0">259 1,'151'39,"116"-30,-261-7,0 2,-1-1,1 0,-1 1,0 0,0 0,0 1,0-1,-1 1,0 0,0 0,0 1,-1-1,0 1,0 0,0 0,-1 0,0 0,0 0,0 0,-1 1,0-1,0 0,0 1,-1-1,0 1,-1-1,1 1,-1-1,0 1,-1-1,1 0,-1 0,-2 4,2 24,1 35,-22 187,20-244,-1 0,0 0,-1 0,0 0,-1-1,0 0,-1 0,0 0,-1-1,0 0,-1-1,0 0,0 0,-1-1,0 0,0-1,-1 0,-10 5,-66 37,60-32,1-1,-2-2,0 0,0-2,-2-1,1-1,-1-2,-24 3,42-10,0-2,0 0,0 0,0-1,1-1,-1 0,0 0,1-1,0-1,0 0,0-1,1 1,-1-2,-4-4,-14-45,25 36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2:06:28.203"/>
    </inkml:context>
    <inkml:brush xml:id="br0">
      <inkml:brushProperty name="width" value="0.1" units="cm"/>
      <inkml:brushProperty name="height" value="0.2" units="cm"/>
      <inkml:brushProperty name="color" value="#FF40FF"/>
      <inkml:brushProperty name="tip" value="rectangle"/>
      <inkml:brushProperty name="rasterOp" value="maskPen"/>
      <inkml:brushProperty name="ignorePressure" value="1"/>
    </inkml:brush>
  </inkml:definitions>
  <inkml:trace contextRef="#ctx0" brushRef="#br0">117 71,'-59'252,"1"-42,86-253,122-240,-133 250,-13 23,0 0,1 1,0-1,1 1,0 0,0 1,1-1,0 1,1 1,-1-1,2 1,-1 0,1 1,0 0,3-1,-5 1,1 1,-1 1,1-1,0 1,0 1,0 0,0 0,0 0,1 1,0 0,-1 1,1 0,0 0,0 1,-1 0,1 1,0-1,-1 2,1-1,0 1,-1 1,0 0,1 0,-1 0,0 1,-1 0,1 1,-1-1,6 6,57 65,-18-22,-2 3,-2 1,38 63,-72-94,-1 1,-1 0,-1 0,-1 1,-2 1,-1 0,-1 0,-1 0,-2 0,-1 1,-1 2,-55 155,18-95,2-51,20-35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2:06:29.250"/>
    </inkml:context>
    <inkml:brush xml:id="br0">
      <inkml:brushProperty name="width" value="0.1" units="cm"/>
      <inkml:brushProperty name="height" value="0.2" units="cm"/>
      <inkml:brushProperty name="color" value="#FF40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1,'183'22,"58"4,-96 10,-130-31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2:06:30.572"/>
    </inkml:context>
    <inkml:brush xml:id="br0">
      <inkml:brushProperty name="width" value="0.1" units="cm"/>
      <inkml:brushProperty name="height" value="0.2" units="cm"/>
      <inkml:brushProperty name="color" value="#FF40FF"/>
      <inkml:brushProperty name="tip" value="rectangle"/>
      <inkml:brushProperty name="rasterOp" value="maskPen"/>
      <inkml:brushProperty name="ignorePressure" value="1"/>
    </inkml:brush>
  </inkml:definitions>
  <inkml:trace contextRef="#ctx0" brushRef="#br0">62 0,'0'668,"-60"-449,60-218,0-1,-1 1,1 0,0-1,0 1,0-1,0 1,0 0,0-1,0 1,0-1,0 1,0 0,0-1,1 1,-1-1,0 1,0-1,1 1,-1-1,0 1,1 0,-1-1,0 0,1 1,-1-1,1 1,-1-1,0 1,1-1,-1 0,1 1,-1-1,1 0,0 0,-1 1,1-1,-1 0,1 0,-1 0,1 0,0 0,-1 0,1 0,-1 0,1 0,0 0,-1 0,1 0,-1 0,1 0,0 0,-1-1,1 1,-1 0,1 0,-1-1,1 1,-1-1,1 1,-1 0,1-1,-1 1,0-1,1 1,-1-1,1 1,-1-1,0 1,0-1,52-32,-45 28,385-313,-356 281,-30 26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17T12:06:31.144"/>
    </inkml:context>
    <inkml:brush xml:id="br0">
      <inkml:brushProperty name="width" value="0.1" units="cm"/>
      <inkml:brushProperty name="height" value="0.2" units="cm"/>
      <inkml:brushProperty name="color" value="#FF40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0,'4'0,"6"4,8 6,6 0,6 7,2 0,0 2,2 1,-1 5,3 3,-2 4,-2-4,1 3,-1-6,-2-6,-6-10,-7-11,-6-5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5.png"/><Relationship Id="rId21" Type="http://schemas.openxmlformats.org/officeDocument/2006/relationships/customXml" Target="../ink/ink10.xml"/><Relationship Id="rId34" Type="http://schemas.openxmlformats.org/officeDocument/2006/relationships/image" Target="../media/image19.png"/><Relationship Id="rId42" Type="http://schemas.openxmlformats.org/officeDocument/2006/relationships/image" Target="../media/image23.png"/><Relationship Id="rId47" Type="http://schemas.openxmlformats.org/officeDocument/2006/relationships/customXml" Target="../ink/ink23.xml"/><Relationship Id="rId50" Type="http://schemas.openxmlformats.org/officeDocument/2006/relationships/image" Target="../media/image27.png"/><Relationship Id="rId55" Type="http://schemas.openxmlformats.org/officeDocument/2006/relationships/customXml" Target="../ink/ink27.xml"/><Relationship Id="rId63" Type="http://schemas.openxmlformats.org/officeDocument/2006/relationships/customXml" Target="../ink/ink31.xml"/><Relationship Id="rId68" Type="http://schemas.openxmlformats.org/officeDocument/2006/relationships/image" Target="../media/image36.png"/><Relationship Id="rId7" Type="http://schemas.openxmlformats.org/officeDocument/2006/relationships/customXml" Target="../ink/ink3.xml"/><Relationship Id="rId2" Type="http://schemas.openxmlformats.org/officeDocument/2006/relationships/image" Target="../media/image3.png"/><Relationship Id="rId16" Type="http://schemas.openxmlformats.org/officeDocument/2006/relationships/image" Target="../media/image10.png"/><Relationship Id="rId29" Type="http://schemas.openxmlformats.org/officeDocument/2006/relationships/customXml" Target="../ink/ink14.xml"/><Relationship Id="rId11" Type="http://schemas.openxmlformats.org/officeDocument/2006/relationships/customXml" Target="../ink/ink5.xml"/><Relationship Id="rId24" Type="http://schemas.openxmlformats.org/officeDocument/2006/relationships/image" Target="../media/image14.png"/><Relationship Id="rId32" Type="http://schemas.openxmlformats.org/officeDocument/2006/relationships/image" Target="../media/image18.png"/><Relationship Id="rId37" Type="http://schemas.openxmlformats.org/officeDocument/2006/relationships/customXml" Target="../ink/ink18.xml"/><Relationship Id="rId40" Type="http://schemas.openxmlformats.org/officeDocument/2006/relationships/image" Target="../media/image22.png"/><Relationship Id="rId45" Type="http://schemas.openxmlformats.org/officeDocument/2006/relationships/customXml" Target="../ink/ink22.xml"/><Relationship Id="rId53" Type="http://schemas.openxmlformats.org/officeDocument/2006/relationships/customXml" Target="../ink/ink26.xml"/><Relationship Id="rId58" Type="http://schemas.openxmlformats.org/officeDocument/2006/relationships/image" Target="../media/image31.png"/><Relationship Id="rId66" Type="http://schemas.openxmlformats.org/officeDocument/2006/relationships/image" Target="../media/image35.png"/><Relationship Id="rId5" Type="http://schemas.openxmlformats.org/officeDocument/2006/relationships/customXml" Target="../ink/ink2.xml"/><Relationship Id="rId61" Type="http://schemas.openxmlformats.org/officeDocument/2006/relationships/customXml" Target="../ink/ink30.xml"/><Relationship Id="rId19" Type="http://schemas.openxmlformats.org/officeDocument/2006/relationships/customXml" Target="../ink/ink9.xml"/><Relationship Id="rId14" Type="http://schemas.openxmlformats.org/officeDocument/2006/relationships/image" Target="../media/image9.png"/><Relationship Id="rId22" Type="http://schemas.openxmlformats.org/officeDocument/2006/relationships/image" Target="../media/image13.png"/><Relationship Id="rId27" Type="http://schemas.openxmlformats.org/officeDocument/2006/relationships/customXml" Target="../ink/ink13.xml"/><Relationship Id="rId30" Type="http://schemas.openxmlformats.org/officeDocument/2006/relationships/image" Target="../media/image17.png"/><Relationship Id="rId35" Type="http://schemas.openxmlformats.org/officeDocument/2006/relationships/customXml" Target="../ink/ink17.xml"/><Relationship Id="rId43" Type="http://schemas.openxmlformats.org/officeDocument/2006/relationships/customXml" Target="../ink/ink21.xml"/><Relationship Id="rId48" Type="http://schemas.openxmlformats.org/officeDocument/2006/relationships/image" Target="../media/image26.png"/><Relationship Id="rId56" Type="http://schemas.openxmlformats.org/officeDocument/2006/relationships/image" Target="../media/image30.png"/><Relationship Id="rId64" Type="http://schemas.openxmlformats.org/officeDocument/2006/relationships/image" Target="../media/image34.png"/><Relationship Id="rId8" Type="http://schemas.openxmlformats.org/officeDocument/2006/relationships/image" Target="../media/image6.png"/><Relationship Id="rId51" Type="http://schemas.openxmlformats.org/officeDocument/2006/relationships/customXml" Target="../ink/ink25.xml"/><Relationship Id="rId3" Type="http://schemas.openxmlformats.org/officeDocument/2006/relationships/customXml" Target="../ink/ink1.xml"/><Relationship Id="rId12" Type="http://schemas.openxmlformats.org/officeDocument/2006/relationships/image" Target="../media/image8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33" Type="http://schemas.openxmlformats.org/officeDocument/2006/relationships/customXml" Target="../ink/ink16.xml"/><Relationship Id="rId38" Type="http://schemas.openxmlformats.org/officeDocument/2006/relationships/image" Target="../media/image21.png"/><Relationship Id="rId46" Type="http://schemas.openxmlformats.org/officeDocument/2006/relationships/image" Target="../media/image25.png"/><Relationship Id="rId59" Type="http://schemas.openxmlformats.org/officeDocument/2006/relationships/customXml" Target="../ink/ink29.xml"/><Relationship Id="rId67" Type="http://schemas.openxmlformats.org/officeDocument/2006/relationships/customXml" Target="../ink/ink33.xml"/><Relationship Id="rId20" Type="http://schemas.openxmlformats.org/officeDocument/2006/relationships/image" Target="../media/image12.png"/><Relationship Id="rId41" Type="http://schemas.openxmlformats.org/officeDocument/2006/relationships/customXml" Target="../ink/ink20.xml"/><Relationship Id="rId54" Type="http://schemas.openxmlformats.org/officeDocument/2006/relationships/image" Target="../media/image29.png"/><Relationship Id="rId62" Type="http://schemas.openxmlformats.org/officeDocument/2006/relationships/image" Target="../media/image3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16.png"/><Relationship Id="rId36" Type="http://schemas.openxmlformats.org/officeDocument/2006/relationships/image" Target="../media/image20.png"/><Relationship Id="rId49" Type="http://schemas.openxmlformats.org/officeDocument/2006/relationships/customXml" Target="../ink/ink24.xml"/><Relationship Id="rId57" Type="http://schemas.openxmlformats.org/officeDocument/2006/relationships/customXml" Target="../ink/ink28.xml"/><Relationship Id="rId10" Type="http://schemas.openxmlformats.org/officeDocument/2006/relationships/image" Target="../media/image7.png"/><Relationship Id="rId31" Type="http://schemas.openxmlformats.org/officeDocument/2006/relationships/customXml" Target="../ink/ink15.xml"/><Relationship Id="rId44" Type="http://schemas.openxmlformats.org/officeDocument/2006/relationships/image" Target="../media/image24.png"/><Relationship Id="rId52" Type="http://schemas.openxmlformats.org/officeDocument/2006/relationships/image" Target="../media/image28.png"/><Relationship Id="rId60" Type="http://schemas.openxmlformats.org/officeDocument/2006/relationships/image" Target="../media/image32.png"/><Relationship Id="rId65" Type="http://schemas.openxmlformats.org/officeDocument/2006/relationships/customXml" Target="../ink/ink32.xml"/><Relationship Id="rId4" Type="http://schemas.openxmlformats.org/officeDocument/2006/relationships/image" Target="../media/image4.png"/><Relationship Id="rId9" Type="http://schemas.openxmlformats.org/officeDocument/2006/relationships/customXml" Target="../ink/ink4.xml"/><Relationship Id="rId13" Type="http://schemas.openxmlformats.org/officeDocument/2006/relationships/customXml" Target="../ink/ink6.xml"/><Relationship Id="rId18" Type="http://schemas.openxmlformats.org/officeDocument/2006/relationships/image" Target="../media/image11.png"/><Relationship Id="rId39" Type="http://schemas.openxmlformats.org/officeDocument/2006/relationships/customXml" Target="../ink/ink1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36.xml"/><Relationship Id="rId7" Type="http://schemas.openxmlformats.org/officeDocument/2006/relationships/image" Target="../media/image37.png"/><Relationship Id="rId2" Type="http://schemas.openxmlformats.org/officeDocument/2006/relationships/customXml" Target="../ink/ink3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0.png"/><Relationship Id="rId5" Type="http://schemas.openxmlformats.org/officeDocument/2006/relationships/customXml" Target="../ink/ink35.xml"/><Relationship Id="rId4" Type="http://schemas.openxmlformats.org/officeDocument/2006/relationships/image" Target="../media/image60.png"/><Relationship Id="rId9" Type="http://schemas.openxmlformats.org/officeDocument/2006/relationships/image" Target="../media/image3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ctr"/>
            <a:b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Seminář</a:t>
            </a:r>
            <a:b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35361" y="3330429"/>
            <a:ext cx="7200800" cy="25948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Cvičení na tvorbu </a:t>
            </a:r>
            <a:b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r">
              <a:buNone/>
            </a:pPr>
            <a:r>
              <a:rPr lang="cs-CZ" sz="14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KLÍČOVÝCH ZDROJŮ, KLÍČOVÝCH AKTIVIT, HLAVNÍCH PARTNERŮ A TYPOLOGIE NÁKLADŮ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Pavel Adámek, Ph.D.</a:t>
            </a:r>
          </a:p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modely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5">
            <a:extLst>
              <a:ext uri="{FF2B5EF4-FFF2-40B4-BE49-F238E27FC236}">
                <a16:creationId xmlns:a16="http://schemas.microsoft.com/office/drawing/2014/main" id="{D2523FBE-4C54-7F42-B6C0-D06996A04B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0769" y="356658"/>
            <a:ext cx="3267839" cy="2549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0BEDC580-0E57-476D-9F2B-58E173EB4DAB}"/>
              </a:ext>
            </a:extLst>
          </p:cNvPr>
          <p:cNvSpPr/>
          <p:nvPr/>
        </p:nvSpPr>
        <p:spPr>
          <a:xfrm>
            <a:off x="10299032" y="5839326"/>
            <a:ext cx="1716505" cy="7860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6698A38-6813-4386-A9C4-1744041FFB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63" y="12808"/>
            <a:ext cx="10122569" cy="6845192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Rukopis 1">
                <a:extLst>
                  <a:ext uri="{FF2B5EF4-FFF2-40B4-BE49-F238E27FC236}">
                    <a16:creationId xmlns:a16="http://schemas.microsoft.com/office/drawing/2014/main" id="{6827ADB2-ED06-4846-896C-5B5A27B195EA}"/>
                  </a:ext>
                </a:extLst>
              </p14:cNvPr>
              <p14:cNvContentPartPr/>
              <p14:nvPr/>
            </p14:nvContentPartPr>
            <p14:xfrm>
              <a:off x="2440470" y="3223889"/>
              <a:ext cx="359640" cy="384120"/>
            </p14:xfrm>
          </p:contentPart>
        </mc:Choice>
        <mc:Fallback>
          <p:pic>
            <p:nvPicPr>
              <p:cNvPr id="2" name="Rukopis 1">
                <a:extLst>
                  <a:ext uri="{FF2B5EF4-FFF2-40B4-BE49-F238E27FC236}">
                    <a16:creationId xmlns:a16="http://schemas.microsoft.com/office/drawing/2014/main" id="{6827ADB2-ED06-4846-896C-5B5A27B195E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22470" y="3187889"/>
                <a:ext cx="395280" cy="45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8D351124-02D7-4B0F-B544-0A424B2DACCD}"/>
                  </a:ext>
                </a:extLst>
              </p14:cNvPr>
              <p14:cNvContentPartPr/>
              <p14:nvPr/>
            </p14:nvContentPartPr>
            <p14:xfrm>
              <a:off x="2942670" y="3329009"/>
              <a:ext cx="302760" cy="26604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8D351124-02D7-4B0F-B544-0A424B2DACC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925030" y="3293009"/>
                <a:ext cx="338400" cy="33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5" name="Rukopis 4">
                <a:extLst>
                  <a:ext uri="{FF2B5EF4-FFF2-40B4-BE49-F238E27FC236}">
                    <a16:creationId xmlns:a16="http://schemas.microsoft.com/office/drawing/2014/main" id="{DF3A7521-D9B4-4972-A550-B5C9B4BA91AC}"/>
                  </a:ext>
                </a:extLst>
              </p14:cNvPr>
              <p14:cNvContentPartPr/>
              <p14:nvPr/>
            </p14:nvContentPartPr>
            <p14:xfrm>
              <a:off x="3414270" y="3187169"/>
              <a:ext cx="297360" cy="312120"/>
            </p14:xfrm>
          </p:contentPart>
        </mc:Choice>
        <mc:Fallback>
          <p:pic>
            <p:nvPicPr>
              <p:cNvPr id="5" name="Rukopis 4">
                <a:extLst>
                  <a:ext uri="{FF2B5EF4-FFF2-40B4-BE49-F238E27FC236}">
                    <a16:creationId xmlns:a16="http://schemas.microsoft.com/office/drawing/2014/main" id="{DF3A7521-D9B4-4972-A550-B5C9B4BA91A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396270" y="3151529"/>
                <a:ext cx="333000" cy="38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6" name="Rukopis 5">
                <a:extLst>
                  <a:ext uri="{FF2B5EF4-FFF2-40B4-BE49-F238E27FC236}">
                    <a16:creationId xmlns:a16="http://schemas.microsoft.com/office/drawing/2014/main" id="{20403FF2-1BF4-4F5E-BE52-A632D9D93480}"/>
                  </a:ext>
                </a:extLst>
              </p14:cNvPr>
              <p14:cNvContentPartPr/>
              <p14:nvPr/>
            </p14:nvContentPartPr>
            <p14:xfrm>
              <a:off x="3573390" y="3657329"/>
              <a:ext cx="360" cy="360"/>
            </p14:xfrm>
          </p:contentPart>
        </mc:Choice>
        <mc:Fallback>
          <p:pic>
            <p:nvPicPr>
              <p:cNvPr id="6" name="Rukopis 5">
                <a:extLst>
                  <a:ext uri="{FF2B5EF4-FFF2-40B4-BE49-F238E27FC236}">
                    <a16:creationId xmlns:a16="http://schemas.microsoft.com/office/drawing/2014/main" id="{20403FF2-1BF4-4F5E-BE52-A632D9D93480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555390" y="3621329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8" name="Rukopis 7">
                <a:extLst>
                  <a:ext uri="{FF2B5EF4-FFF2-40B4-BE49-F238E27FC236}">
                    <a16:creationId xmlns:a16="http://schemas.microsoft.com/office/drawing/2014/main" id="{676288B9-AD98-4EE9-8633-47AC2117A654}"/>
                  </a:ext>
                </a:extLst>
              </p14:cNvPr>
              <p14:cNvContentPartPr/>
              <p14:nvPr/>
            </p14:nvContentPartPr>
            <p14:xfrm>
              <a:off x="2473590" y="1266209"/>
              <a:ext cx="275400" cy="344880"/>
            </p14:xfrm>
          </p:contentPart>
        </mc:Choice>
        <mc:Fallback>
          <p:pic>
            <p:nvPicPr>
              <p:cNvPr id="8" name="Rukopis 7">
                <a:extLst>
                  <a:ext uri="{FF2B5EF4-FFF2-40B4-BE49-F238E27FC236}">
                    <a16:creationId xmlns:a16="http://schemas.microsoft.com/office/drawing/2014/main" id="{676288B9-AD98-4EE9-8633-47AC2117A654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455590" y="1230569"/>
                <a:ext cx="311040" cy="41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9" name="Rukopis 8">
                <a:extLst>
                  <a:ext uri="{FF2B5EF4-FFF2-40B4-BE49-F238E27FC236}">
                    <a16:creationId xmlns:a16="http://schemas.microsoft.com/office/drawing/2014/main" id="{97FB5928-2923-4875-AF81-0983DC0A750A}"/>
                  </a:ext>
                </a:extLst>
              </p14:cNvPr>
              <p14:cNvContentPartPr/>
              <p14:nvPr/>
            </p14:nvContentPartPr>
            <p14:xfrm>
              <a:off x="2810190" y="1300049"/>
              <a:ext cx="344520" cy="387000"/>
            </p14:xfrm>
          </p:contentPart>
        </mc:Choice>
        <mc:Fallback>
          <p:pic>
            <p:nvPicPr>
              <p:cNvPr id="9" name="Rukopis 8">
                <a:extLst>
                  <a:ext uri="{FF2B5EF4-FFF2-40B4-BE49-F238E27FC236}">
                    <a16:creationId xmlns:a16="http://schemas.microsoft.com/office/drawing/2014/main" id="{97FB5928-2923-4875-AF81-0983DC0A750A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792190" y="1264409"/>
                <a:ext cx="380160" cy="45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0" name="Rukopis 9">
                <a:extLst>
                  <a:ext uri="{FF2B5EF4-FFF2-40B4-BE49-F238E27FC236}">
                    <a16:creationId xmlns:a16="http://schemas.microsoft.com/office/drawing/2014/main" id="{1BACB92E-D4E4-4963-B109-5D22E19CCB2A}"/>
                  </a:ext>
                </a:extLst>
              </p14:cNvPr>
              <p14:cNvContentPartPr/>
              <p14:nvPr/>
            </p14:nvContentPartPr>
            <p14:xfrm>
              <a:off x="2868870" y="1425689"/>
              <a:ext cx="210600" cy="32400"/>
            </p14:xfrm>
          </p:contentPart>
        </mc:Choice>
        <mc:Fallback>
          <p:pic>
            <p:nvPicPr>
              <p:cNvPr id="10" name="Rukopis 9">
                <a:extLst>
                  <a:ext uri="{FF2B5EF4-FFF2-40B4-BE49-F238E27FC236}">
                    <a16:creationId xmlns:a16="http://schemas.microsoft.com/office/drawing/2014/main" id="{1BACB92E-D4E4-4963-B109-5D22E19CCB2A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850870" y="1390049"/>
                <a:ext cx="246240" cy="10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1" name="Rukopis 10">
                <a:extLst>
                  <a:ext uri="{FF2B5EF4-FFF2-40B4-BE49-F238E27FC236}">
                    <a16:creationId xmlns:a16="http://schemas.microsoft.com/office/drawing/2014/main" id="{ED4461CA-64AC-49E0-85E7-6B51EF1241D0}"/>
                  </a:ext>
                </a:extLst>
              </p14:cNvPr>
              <p14:cNvContentPartPr/>
              <p14:nvPr/>
            </p14:nvContentPartPr>
            <p14:xfrm>
              <a:off x="3316350" y="1300049"/>
              <a:ext cx="187200" cy="326520"/>
            </p14:xfrm>
          </p:contentPart>
        </mc:Choice>
        <mc:Fallback>
          <p:pic>
            <p:nvPicPr>
              <p:cNvPr id="11" name="Rukopis 10">
                <a:extLst>
                  <a:ext uri="{FF2B5EF4-FFF2-40B4-BE49-F238E27FC236}">
                    <a16:creationId xmlns:a16="http://schemas.microsoft.com/office/drawing/2014/main" id="{ED4461CA-64AC-49E0-85E7-6B51EF1241D0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3298710" y="1264049"/>
                <a:ext cx="222840" cy="39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2" name="Rukopis 11">
                <a:extLst>
                  <a:ext uri="{FF2B5EF4-FFF2-40B4-BE49-F238E27FC236}">
                    <a16:creationId xmlns:a16="http://schemas.microsoft.com/office/drawing/2014/main" id="{93C5BF07-292D-43F0-B00D-95D3AE859895}"/>
                  </a:ext>
                </a:extLst>
              </p14:cNvPr>
              <p14:cNvContentPartPr/>
              <p14:nvPr/>
            </p14:nvContentPartPr>
            <p14:xfrm>
              <a:off x="3355230" y="1602089"/>
              <a:ext cx="167760" cy="106200"/>
            </p14:xfrm>
          </p:contentPart>
        </mc:Choice>
        <mc:Fallback>
          <p:pic>
            <p:nvPicPr>
              <p:cNvPr id="12" name="Rukopis 11">
                <a:extLst>
                  <a:ext uri="{FF2B5EF4-FFF2-40B4-BE49-F238E27FC236}">
                    <a16:creationId xmlns:a16="http://schemas.microsoft.com/office/drawing/2014/main" id="{93C5BF07-292D-43F0-B00D-95D3AE859895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3337230" y="1566089"/>
                <a:ext cx="203400" cy="17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3" name="Rukopis 12">
                <a:extLst>
                  <a:ext uri="{FF2B5EF4-FFF2-40B4-BE49-F238E27FC236}">
                    <a16:creationId xmlns:a16="http://schemas.microsoft.com/office/drawing/2014/main" id="{FD71A190-3B67-49CF-951F-E76295B92391}"/>
                  </a:ext>
                </a:extLst>
              </p14:cNvPr>
              <p14:cNvContentPartPr/>
              <p14:nvPr/>
            </p14:nvContentPartPr>
            <p14:xfrm>
              <a:off x="3715230" y="1318049"/>
              <a:ext cx="276480" cy="450000"/>
            </p14:xfrm>
          </p:contentPart>
        </mc:Choice>
        <mc:Fallback>
          <p:pic>
            <p:nvPicPr>
              <p:cNvPr id="13" name="Rukopis 12">
                <a:extLst>
                  <a:ext uri="{FF2B5EF4-FFF2-40B4-BE49-F238E27FC236}">
                    <a16:creationId xmlns:a16="http://schemas.microsoft.com/office/drawing/2014/main" id="{FD71A190-3B67-49CF-951F-E76295B92391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3697230" y="1282409"/>
                <a:ext cx="312120" cy="52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4" name="Rukopis 13">
                <a:extLst>
                  <a:ext uri="{FF2B5EF4-FFF2-40B4-BE49-F238E27FC236}">
                    <a16:creationId xmlns:a16="http://schemas.microsoft.com/office/drawing/2014/main" id="{E72BBB12-20E4-461A-BA73-08E9E1F3D28A}"/>
                  </a:ext>
                </a:extLst>
              </p14:cNvPr>
              <p14:cNvContentPartPr/>
              <p14:nvPr/>
            </p14:nvContentPartPr>
            <p14:xfrm>
              <a:off x="3866790" y="1937609"/>
              <a:ext cx="360" cy="360"/>
            </p14:xfrm>
          </p:contentPart>
        </mc:Choice>
        <mc:Fallback>
          <p:pic>
            <p:nvPicPr>
              <p:cNvPr id="14" name="Rukopis 13">
                <a:extLst>
                  <a:ext uri="{FF2B5EF4-FFF2-40B4-BE49-F238E27FC236}">
                    <a16:creationId xmlns:a16="http://schemas.microsoft.com/office/drawing/2014/main" id="{E72BBB12-20E4-461A-BA73-08E9E1F3D28A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3849150" y="1901609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5" name="Rukopis 14">
                <a:extLst>
                  <a:ext uri="{FF2B5EF4-FFF2-40B4-BE49-F238E27FC236}">
                    <a16:creationId xmlns:a16="http://schemas.microsoft.com/office/drawing/2014/main" id="{581114D2-543B-49DE-A631-D6E7F4FF5EC1}"/>
                  </a:ext>
                </a:extLst>
              </p14:cNvPr>
              <p14:cNvContentPartPr/>
              <p14:nvPr/>
            </p14:nvContentPartPr>
            <p14:xfrm>
              <a:off x="649470" y="1367369"/>
              <a:ext cx="215280" cy="420840"/>
            </p14:xfrm>
          </p:contentPart>
        </mc:Choice>
        <mc:Fallback>
          <p:pic>
            <p:nvPicPr>
              <p:cNvPr id="15" name="Rukopis 14">
                <a:extLst>
                  <a:ext uri="{FF2B5EF4-FFF2-40B4-BE49-F238E27FC236}">
                    <a16:creationId xmlns:a16="http://schemas.microsoft.com/office/drawing/2014/main" id="{581114D2-543B-49DE-A631-D6E7F4FF5EC1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631470" y="1331369"/>
                <a:ext cx="250920" cy="49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16" name="Rukopis 15">
                <a:extLst>
                  <a:ext uri="{FF2B5EF4-FFF2-40B4-BE49-F238E27FC236}">
                    <a16:creationId xmlns:a16="http://schemas.microsoft.com/office/drawing/2014/main" id="{B2A93148-66DD-44F6-9A33-CE37C06402F1}"/>
                  </a:ext>
                </a:extLst>
              </p14:cNvPr>
              <p14:cNvContentPartPr/>
              <p14:nvPr/>
            </p14:nvContentPartPr>
            <p14:xfrm>
              <a:off x="1051950" y="1358369"/>
              <a:ext cx="63720" cy="358920"/>
            </p14:xfrm>
          </p:contentPart>
        </mc:Choice>
        <mc:Fallback>
          <p:pic>
            <p:nvPicPr>
              <p:cNvPr id="16" name="Rukopis 15">
                <a:extLst>
                  <a:ext uri="{FF2B5EF4-FFF2-40B4-BE49-F238E27FC236}">
                    <a16:creationId xmlns:a16="http://schemas.microsoft.com/office/drawing/2014/main" id="{B2A93148-66DD-44F6-9A33-CE37C06402F1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1034310" y="1322729"/>
                <a:ext cx="99360" cy="43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17" name="Rukopis 16">
                <a:extLst>
                  <a:ext uri="{FF2B5EF4-FFF2-40B4-BE49-F238E27FC236}">
                    <a16:creationId xmlns:a16="http://schemas.microsoft.com/office/drawing/2014/main" id="{40B52299-7F31-46AE-9C30-04F15FC9EFAE}"/>
                  </a:ext>
                </a:extLst>
              </p14:cNvPr>
              <p14:cNvContentPartPr/>
              <p14:nvPr/>
            </p14:nvContentPartPr>
            <p14:xfrm>
              <a:off x="1056630" y="1440809"/>
              <a:ext cx="182880" cy="136080"/>
            </p14:xfrm>
          </p:contentPart>
        </mc:Choice>
        <mc:Fallback>
          <p:pic>
            <p:nvPicPr>
              <p:cNvPr id="17" name="Rukopis 16">
                <a:extLst>
                  <a:ext uri="{FF2B5EF4-FFF2-40B4-BE49-F238E27FC236}">
                    <a16:creationId xmlns:a16="http://schemas.microsoft.com/office/drawing/2014/main" id="{40B52299-7F31-46AE-9C30-04F15FC9EFAE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1038990" y="1405169"/>
                <a:ext cx="218520" cy="20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18" name="Rukopis 17">
                <a:extLst>
                  <a:ext uri="{FF2B5EF4-FFF2-40B4-BE49-F238E27FC236}">
                    <a16:creationId xmlns:a16="http://schemas.microsoft.com/office/drawing/2014/main" id="{CE1A053B-A108-4550-91CD-360A4E1DE586}"/>
                  </a:ext>
                </a:extLst>
              </p14:cNvPr>
              <p14:cNvContentPartPr/>
              <p14:nvPr/>
            </p14:nvContentPartPr>
            <p14:xfrm>
              <a:off x="1107030" y="1559969"/>
              <a:ext cx="180360" cy="261000"/>
            </p14:xfrm>
          </p:contentPart>
        </mc:Choice>
        <mc:Fallback>
          <p:pic>
            <p:nvPicPr>
              <p:cNvPr id="18" name="Rukopis 17">
                <a:extLst>
                  <a:ext uri="{FF2B5EF4-FFF2-40B4-BE49-F238E27FC236}">
                    <a16:creationId xmlns:a16="http://schemas.microsoft.com/office/drawing/2014/main" id="{CE1A053B-A108-4550-91CD-360A4E1DE586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1089390" y="1523969"/>
                <a:ext cx="216000" cy="33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19" name="Rukopis 18">
                <a:extLst>
                  <a:ext uri="{FF2B5EF4-FFF2-40B4-BE49-F238E27FC236}">
                    <a16:creationId xmlns:a16="http://schemas.microsoft.com/office/drawing/2014/main" id="{2FB91383-EE21-4E76-AC3E-F4B0AEBC8603}"/>
                  </a:ext>
                </a:extLst>
              </p14:cNvPr>
              <p14:cNvContentPartPr/>
              <p14:nvPr/>
            </p14:nvContentPartPr>
            <p14:xfrm>
              <a:off x="1323750" y="1392209"/>
              <a:ext cx="41400" cy="366120"/>
            </p14:xfrm>
          </p:contentPart>
        </mc:Choice>
        <mc:Fallback>
          <p:pic>
            <p:nvPicPr>
              <p:cNvPr id="19" name="Rukopis 18">
                <a:extLst>
                  <a:ext uri="{FF2B5EF4-FFF2-40B4-BE49-F238E27FC236}">
                    <a16:creationId xmlns:a16="http://schemas.microsoft.com/office/drawing/2014/main" id="{2FB91383-EE21-4E76-AC3E-F4B0AEBC8603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1305750" y="1356209"/>
                <a:ext cx="77040" cy="43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20" name="Rukopis 19">
                <a:extLst>
                  <a:ext uri="{FF2B5EF4-FFF2-40B4-BE49-F238E27FC236}">
                    <a16:creationId xmlns:a16="http://schemas.microsoft.com/office/drawing/2014/main" id="{8C04773A-23A8-4E35-AC42-33B40CC71110}"/>
                  </a:ext>
                </a:extLst>
              </p14:cNvPr>
              <p14:cNvContentPartPr/>
              <p14:nvPr/>
            </p14:nvContentPartPr>
            <p14:xfrm>
              <a:off x="1324830" y="1491209"/>
              <a:ext cx="111600" cy="60840"/>
            </p14:xfrm>
          </p:contentPart>
        </mc:Choice>
        <mc:Fallback>
          <p:pic>
            <p:nvPicPr>
              <p:cNvPr id="20" name="Rukopis 19">
                <a:extLst>
                  <a:ext uri="{FF2B5EF4-FFF2-40B4-BE49-F238E27FC236}">
                    <a16:creationId xmlns:a16="http://schemas.microsoft.com/office/drawing/2014/main" id="{8C04773A-23A8-4E35-AC42-33B40CC71110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1307190" y="1455569"/>
                <a:ext cx="147240" cy="13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21" name="Rukopis 20">
                <a:extLst>
                  <a:ext uri="{FF2B5EF4-FFF2-40B4-BE49-F238E27FC236}">
                    <a16:creationId xmlns:a16="http://schemas.microsoft.com/office/drawing/2014/main" id="{1A78D17F-4985-45F6-B8A3-485EC390A01A}"/>
                  </a:ext>
                </a:extLst>
              </p14:cNvPr>
              <p14:cNvContentPartPr/>
              <p14:nvPr/>
            </p14:nvContentPartPr>
            <p14:xfrm>
              <a:off x="1454430" y="1216169"/>
              <a:ext cx="64080" cy="119160"/>
            </p14:xfrm>
          </p:contentPart>
        </mc:Choice>
        <mc:Fallback>
          <p:pic>
            <p:nvPicPr>
              <p:cNvPr id="21" name="Rukopis 20">
                <a:extLst>
                  <a:ext uri="{FF2B5EF4-FFF2-40B4-BE49-F238E27FC236}">
                    <a16:creationId xmlns:a16="http://schemas.microsoft.com/office/drawing/2014/main" id="{1A78D17F-4985-45F6-B8A3-485EC390A01A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1436430" y="1180529"/>
                <a:ext cx="99720" cy="19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22" name="Rukopis 21">
                <a:extLst>
                  <a:ext uri="{FF2B5EF4-FFF2-40B4-BE49-F238E27FC236}">
                    <a16:creationId xmlns:a16="http://schemas.microsoft.com/office/drawing/2014/main" id="{279EFB2C-D1A1-48C8-978B-3E49E8ED3D90}"/>
                  </a:ext>
                </a:extLst>
              </p14:cNvPr>
              <p14:cNvContentPartPr/>
              <p14:nvPr/>
            </p14:nvContentPartPr>
            <p14:xfrm>
              <a:off x="1529670" y="1392209"/>
              <a:ext cx="13680" cy="426600"/>
            </p14:xfrm>
          </p:contentPart>
        </mc:Choice>
        <mc:Fallback>
          <p:pic>
            <p:nvPicPr>
              <p:cNvPr id="22" name="Rukopis 21">
                <a:extLst>
                  <a:ext uri="{FF2B5EF4-FFF2-40B4-BE49-F238E27FC236}">
                    <a16:creationId xmlns:a16="http://schemas.microsoft.com/office/drawing/2014/main" id="{279EFB2C-D1A1-48C8-978B-3E49E8ED3D90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1511670" y="1356209"/>
                <a:ext cx="49320" cy="49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23" name="Rukopis 22">
                <a:extLst>
                  <a:ext uri="{FF2B5EF4-FFF2-40B4-BE49-F238E27FC236}">
                    <a16:creationId xmlns:a16="http://schemas.microsoft.com/office/drawing/2014/main" id="{0CE46866-8DA9-4E1A-BBCA-82249545A6EF}"/>
                  </a:ext>
                </a:extLst>
              </p14:cNvPr>
              <p14:cNvContentPartPr/>
              <p14:nvPr/>
            </p14:nvContentPartPr>
            <p14:xfrm>
              <a:off x="1534710" y="1367009"/>
              <a:ext cx="282600" cy="464760"/>
            </p14:xfrm>
          </p:contentPart>
        </mc:Choice>
        <mc:Fallback>
          <p:pic>
            <p:nvPicPr>
              <p:cNvPr id="23" name="Rukopis 22">
                <a:extLst>
                  <a:ext uri="{FF2B5EF4-FFF2-40B4-BE49-F238E27FC236}">
                    <a16:creationId xmlns:a16="http://schemas.microsoft.com/office/drawing/2014/main" id="{0CE46866-8DA9-4E1A-BBCA-82249545A6EF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1517070" y="1331369"/>
                <a:ext cx="318240" cy="53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24" name="Rukopis 23">
                <a:extLst>
                  <a:ext uri="{FF2B5EF4-FFF2-40B4-BE49-F238E27FC236}">
                    <a16:creationId xmlns:a16="http://schemas.microsoft.com/office/drawing/2014/main" id="{D7F75C36-A4DE-4568-868C-682580690E5F}"/>
                  </a:ext>
                </a:extLst>
              </p14:cNvPr>
              <p14:cNvContentPartPr/>
              <p14:nvPr/>
            </p14:nvContentPartPr>
            <p14:xfrm>
              <a:off x="1955190" y="1318769"/>
              <a:ext cx="147960" cy="424800"/>
            </p14:xfrm>
          </p:contentPart>
        </mc:Choice>
        <mc:Fallback>
          <p:pic>
            <p:nvPicPr>
              <p:cNvPr id="24" name="Rukopis 23">
                <a:extLst>
                  <a:ext uri="{FF2B5EF4-FFF2-40B4-BE49-F238E27FC236}">
                    <a16:creationId xmlns:a16="http://schemas.microsoft.com/office/drawing/2014/main" id="{D7F75C36-A4DE-4568-868C-682580690E5F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1937550" y="1282769"/>
                <a:ext cx="183600" cy="49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25" name="Rukopis 24">
                <a:extLst>
                  <a:ext uri="{FF2B5EF4-FFF2-40B4-BE49-F238E27FC236}">
                    <a16:creationId xmlns:a16="http://schemas.microsoft.com/office/drawing/2014/main" id="{F95CB1D1-CBED-4E38-858C-9A96B6A09E5D}"/>
                  </a:ext>
                </a:extLst>
              </p14:cNvPr>
              <p14:cNvContentPartPr/>
              <p14:nvPr/>
            </p14:nvContentPartPr>
            <p14:xfrm>
              <a:off x="2029710" y="1912409"/>
              <a:ext cx="360" cy="360"/>
            </p14:xfrm>
          </p:contentPart>
        </mc:Choice>
        <mc:Fallback>
          <p:pic>
            <p:nvPicPr>
              <p:cNvPr id="25" name="Rukopis 24">
                <a:extLst>
                  <a:ext uri="{FF2B5EF4-FFF2-40B4-BE49-F238E27FC236}">
                    <a16:creationId xmlns:a16="http://schemas.microsoft.com/office/drawing/2014/main" id="{F95CB1D1-CBED-4E38-858C-9A96B6A09E5D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2012070" y="1876769"/>
                <a:ext cx="36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41" name="Rukopis 40">
                <a:extLst>
                  <a:ext uri="{FF2B5EF4-FFF2-40B4-BE49-F238E27FC236}">
                    <a16:creationId xmlns:a16="http://schemas.microsoft.com/office/drawing/2014/main" id="{B106350C-5D49-4B0C-B31C-418914F3D1E9}"/>
                  </a:ext>
                </a:extLst>
              </p14:cNvPr>
              <p14:cNvContentPartPr/>
              <p14:nvPr/>
            </p14:nvContentPartPr>
            <p14:xfrm>
              <a:off x="3393750" y="4823369"/>
              <a:ext cx="137880" cy="315000"/>
            </p14:xfrm>
          </p:contentPart>
        </mc:Choice>
        <mc:Fallback>
          <p:pic>
            <p:nvPicPr>
              <p:cNvPr id="41" name="Rukopis 40">
                <a:extLst>
                  <a:ext uri="{FF2B5EF4-FFF2-40B4-BE49-F238E27FC236}">
                    <a16:creationId xmlns:a16="http://schemas.microsoft.com/office/drawing/2014/main" id="{B106350C-5D49-4B0C-B31C-418914F3D1E9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3375750" y="4787729"/>
                <a:ext cx="173520" cy="38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42" name="Rukopis 41">
                <a:extLst>
                  <a:ext uri="{FF2B5EF4-FFF2-40B4-BE49-F238E27FC236}">
                    <a16:creationId xmlns:a16="http://schemas.microsoft.com/office/drawing/2014/main" id="{78F497B2-A441-46DD-AFF0-E76604DDE170}"/>
                  </a:ext>
                </a:extLst>
              </p14:cNvPr>
              <p14:cNvContentPartPr/>
              <p14:nvPr/>
            </p14:nvContentPartPr>
            <p14:xfrm>
              <a:off x="3480870" y="5066729"/>
              <a:ext cx="149400" cy="127080"/>
            </p14:xfrm>
          </p:contentPart>
        </mc:Choice>
        <mc:Fallback>
          <p:pic>
            <p:nvPicPr>
              <p:cNvPr id="42" name="Rukopis 41">
                <a:extLst>
                  <a:ext uri="{FF2B5EF4-FFF2-40B4-BE49-F238E27FC236}">
                    <a16:creationId xmlns:a16="http://schemas.microsoft.com/office/drawing/2014/main" id="{78F497B2-A441-46DD-AFF0-E76604DDE170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3463230" y="5030729"/>
                <a:ext cx="185040" cy="19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1">
            <p14:nvContentPartPr>
              <p14:cNvPr id="43" name="Rukopis 42">
                <a:extLst>
                  <a:ext uri="{FF2B5EF4-FFF2-40B4-BE49-F238E27FC236}">
                    <a16:creationId xmlns:a16="http://schemas.microsoft.com/office/drawing/2014/main" id="{6F07D713-59DD-4541-AB51-901E16B5C579}"/>
                  </a:ext>
                </a:extLst>
              </p14:cNvPr>
              <p14:cNvContentPartPr/>
              <p14:nvPr/>
            </p14:nvContentPartPr>
            <p14:xfrm>
              <a:off x="3644310" y="5008049"/>
              <a:ext cx="217080" cy="178560"/>
            </p14:xfrm>
          </p:contentPart>
        </mc:Choice>
        <mc:Fallback>
          <p:pic>
            <p:nvPicPr>
              <p:cNvPr id="43" name="Rukopis 42">
                <a:extLst>
                  <a:ext uri="{FF2B5EF4-FFF2-40B4-BE49-F238E27FC236}">
                    <a16:creationId xmlns:a16="http://schemas.microsoft.com/office/drawing/2014/main" id="{6F07D713-59DD-4541-AB51-901E16B5C579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3626310" y="4972049"/>
                <a:ext cx="252720" cy="25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3">
            <p14:nvContentPartPr>
              <p14:cNvPr id="44" name="Rukopis 43">
                <a:extLst>
                  <a:ext uri="{FF2B5EF4-FFF2-40B4-BE49-F238E27FC236}">
                    <a16:creationId xmlns:a16="http://schemas.microsoft.com/office/drawing/2014/main" id="{DB8C273E-05A8-472B-956A-D9FA0362A2CE}"/>
                  </a:ext>
                </a:extLst>
              </p14:cNvPr>
              <p14:cNvContentPartPr/>
              <p14:nvPr/>
            </p14:nvContentPartPr>
            <p14:xfrm>
              <a:off x="3886230" y="4932449"/>
              <a:ext cx="123120" cy="209520"/>
            </p14:xfrm>
          </p:contentPart>
        </mc:Choice>
        <mc:Fallback>
          <p:pic>
            <p:nvPicPr>
              <p:cNvPr id="44" name="Rukopis 43">
                <a:extLst>
                  <a:ext uri="{FF2B5EF4-FFF2-40B4-BE49-F238E27FC236}">
                    <a16:creationId xmlns:a16="http://schemas.microsoft.com/office/drawing/2014/main" id="{DB8C273E-05A8-472B-956A-D9FA0362A2CE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3868590" y="4896809"/>
                <a:ext cx="158760" cy="28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5">
            <p14:nvContentPartPr>
              <p14:cNvPr id="45" name="Rukopis 44">
                <a:extLst>
                  <a:ext uri="{FF2B5EF4-FFF2-40B4-BE49-F238E27FC236}">
                    <a16:creationId xmlns:a16="http://schemas.microsoft.com/office/drawing/2014/main" id="{4E593F85-2279-4E55-AF07-B54BA6B07588}"/>
                  </a:ext>
                </a:extLst>
              </p14:cNvPr>
              <p14:cNvContentPartPr/>
              <p14:nvPr/>
            </p14:nvContentPartPr>
            <p14:xfrm>
              <a:off x="4127070" y="4982489"/>
              <a:ext cx="33120" cy="221760"/>
            </p14:xfrm>
          </p:contentPart>
        </mc:Choice>
        <mc:Fallback>
          <p:pic>
            <p:nvPicPr>
              <p:cNvPr id="45" name="Rukopis 44">
                <a:extLst>
                  <a:ext uri="{FF2B5EF4-FFF2-40B4-BE49-F238E27FC236}">
                    <a16:creationId xmlns:a16="http://schemas.microsoft.com/office/drawing/2014/main" id="{4E593F85-2279-4E55-AF07-B54BA6B07588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4109430" y="4946849"/>
                <a:ext cx="68760" cy="29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7">
            <p14:nvContentPartPr>
              <p14:cNvPr id="46" name="Rukopis 45">
                <a:extLst>
                  <a:ext uri="{FF2B5EF4-FFF2-40B4-BE49-F238E27FC236}">
                    <a16:creationId xmlns:a16="http://schemas.microsoft.com/office/drawing/2014/main" id="{AB5A750E-64B6-4715-821F-89EDE87DEBD5}"/>
                  </a:ext>
                </a:extLst>
              </p14:cNvPr>
              <p14:cNvContentPartPr/>
              <p14:nvPr/>
            </p14:nvContentPartPr>
            <p14:xfrm>
              <a:off x="4135350" y="4814729"/>
              <a:ext cx="3600" cy="5760"/>
            </p14:xfrm>
          </p:contentPart>
        </mc:Choice>
        <mc:Fallback>
          <p:pic>
            <p:nvPicPr>
              <p:cNvPr id="46" name="Rukopis 45">
                <a:extLst>
                  <a:ext uri="{FF2B5EF4-FFF2-40B4-BE49-F238E27FC236}">
                    <a16:creationId xmlns:a16="http://schemas.microsoft.com/office/drawing/2014/main" id="{AB5A750E-64B6-4715-821F-89EDE87DEBD5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4117710" y="4779089"/>
                <a:ext cx="39240" cy="7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9">
            <p14:nvContentPartPr>
              <p14:cNvPr id="47" name="Rukopis 46">
                <a:extLst>
                  <a:ext uri="{FF2B5EF4-FFF2-40B4-BE49-F238E27FC236}">
                    <a16:creationId xmlns:a16="http://schemas.microsoft.com/office/drawing/2014/main" id="{DD65C0AA-319E-4F49-BFB7-F571D8C7E103}"/>
                  </a:ext>
                </a:extLst>
              </p14:cNvPr>
              <p14:cNvContentPartPr/>
              <p14:nvPr/>
            </p14:nvContentPartPr>
            <p14:xfrm>
              <a:off x="4236870" y="4923809"/>
              <a:ext cx="198360" cy="212400"/>
            </p14:xfrm>
          </p:contentPart>
        </mc:Choice>
        <mc:Fallback>
          <p:pic>
            <p:nvPicPr>
              <p:cNvPr id="47" name="Rukopis 46">
                <a:extLst>
                  <a:ext uri="{FF2B5EF4-FFF2-40B4-BE49-F238E27FC236}">
                    <a16:creationId xmlns:a16="http://schemas.microsoft.com/office/drawing/2014/main" id="{DD65C0AA-319E-4F49-BFB7-F571D8C7E103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4219230" y="4888169"/>
                <a:ext cx="234000" cy="28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1">
            <p14:nvContentPartPr>
              <p14:cNvPr id="48" name="Rukopis 47">
                <a:extLst>
                  <a:ext uri="{FF2B5EF4-FFF2-40B4-BE49-F238E27FC236}">
                    <a16:creationId xmlns:a16="http://schemas.microsoft.com/office/drawing/2014/main" id="{16DBE430-5D43-4A3E-9B1A-6333B0808B2A}"/>
                  </a:ext>
                </a:extLst>
              </p14:cNvPr>
              <p14:cNvContentPartPr/>
              <p14:nvPr/>
            </p14:nvContentPartPr>
            <p14:xfrm>
              <a:off x="4370430" y="5100209"/>
              <a:ext cx="117360" cy="139320"/>
            </p14:xfrm>
          </p:contentPart>
        </mc:Choice>
        <mc:Fallback>
          <p:pic>
            <p:nvPicPr>
              <p:cNvPr id="48" name="Rukopis 47">
                <a:extLst>
                  <a:ext uri="{FF2B5EF4-FFF2-40B4-BE49-F238E27FC236}">
                    <a16:creationId xmlns:a16="http://schemas.microsoft.com/office/drawing/2014/main" id="{16DBE430-5D43-4A3E-9B1A-6333B0808B2A}"/>
                  </a:ext>
                </a:extLst>
              </p:cNvPr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4352430" y="5064569"/>
                <a:ext cx="153000" cy="21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3">
            <p14:nvContentPartPr>
              <p14:cNvPr id="49" name="Rukopis 48">
                <a:extLst>
                  <a:ext uri="{FF2B5EF4-FFF2-40B4-BE49-F238E27FC236}">
                    <a16:creationId xmlns:a16="http://schemas.microsoft.com/office/drawing/2014/main" id="{F58EB6E1-D291-4319-99F7-9EE01F8A569D}"/>
                  </a:ext>
                </a:extLst>
              </p14:cNvPr>
              <p14:cNvContentPartPr/>
              <p14:nvPr/>
            </p14:nvContentPartPr>
            <p14:xfrm>
              <a:off x="4538190" y="4926329"/>
              <a:ext cx="291240" cy="302040"/>
            </p14:xfrm>
          </p:contentPart>
        </mc:Choice>
        <mc:Fallback>
          <p:pic>
            <p:nvPicPr>
              <p:cNvPr id="49" name="Rukopis 48">
                <a:extLst>
                  <a:ext uri="{FF2B5EF4-FFF2-40B4-BE49-F238E27FC236}">
                    <a16:creationId xmlns:a16="http://schemas.microsoft.com/office/drawing/2014/main" id="{F58EB6E1-D291-4319-99F7-9EE01F8A569D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4520190" y="4890329"/>
                <a:ext cx="326880" cy="37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5">
            <p14:nvContentPartPr>
              <p14:cNvPr id="50" name="Rukopis 49">
                <a:extLst>
                  <a:ext uri="{FF2B5EF4-FFF2-40B4-BE49-F238E27FC236}">
                    <a16:creationId xmlns:a16="http://schemas.microsoft.com/office/drawing/2014/main" id="{1154CC31-9C75-42AE-B999-EF2406F00739}"/>
                  </a:ext>
                </a:extLst>
              </p14:cNvPr>
              <p14:cNvContentPartPr/>
              <p14:nvPr/>
            </p14:nvContentPartPr>
            <p14:xfrm>
              <a:off x="4672110" y="5343569"/>
              <a:ext cx="5760" cy="3600"/>
            </p14:xfrm>
          </p:contentPart>
        </mc:Choice>
        <mc:Fallback>
          <p:pic>
            <p:nvPicPr>
              <p:cNvPr id="50" name="Rukopis 49">
                <a:extLst>
                  <a:ext uri="{FF2B5EF4-FFF2-40B4-BE49-F238E27FC236}">
                    <a16:creationId xmlns:a16="http://schemas.microsoft.com/office/drawing/2014/main" id="{1154CC31-9C75-42AE-B999-EF2406F00739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4654470" y="5307569"/>
                <a:ext cx="41400" cy="7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7">
            <p14:nvContentPartPr>
              <p14:cNvPr id="51" name="Rukopis 50">
                <a:extLst>
                  <a:ext uri="{FF2B5EF4-FFF2-40B4-BE49-F238E27FC236}">
                    <a16:creationId xmlns:a16="http://schemas.microsoft.com/office/drawing/2014/main" id="{20909022-7959-4FD2-844A-F68890B251D0}"/>
                  </a:ext>
                </a:extLst>
              </p14:cNvPr>
              <p14:cNvContentPartPr/>
              <p14:nvPr/>
            </p14:nvContentPartPr>
            <p14:xfrm>
              <a:off x="11022870" y="3053249"/>
              <a:ext cx="360" cy="360"/>
            </p14:xfrm>
          </p:contentPart>
        </mc:Choice>
        <mc:Fallback>
          <p:pic>
            <p:nvPicPr>
              <p:cNvPr id="51" name="Rukopis 50">
                <a:extLst>
                  <a:ext uri="{FF2B5EF4-FFF2-40B4-BE49-F238E27FC236}">
                    <a16:creationId xmlns:a16="http://schemas.microsoft.com/office/drawing/2014/main" id="{20909022-7959-4FD2-844A-F68890B251D0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11004870" y="3017609"/>
                <a:ext cx="36000" cy="72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17368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51520" y="342835"/>
            <a:ext cx="13260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32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UBER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C94AB62-F043-4F61-9865-E9FFFA3E17B3}"/>
              </a:ext>
            </a:extLst>
          </p:cNvPr>
          <p:cNvSpPr txBox="1"/>
          <p:nvPr/>
        </p:nvSpPr>
        <p:spPr>
          <a:xfrm>
            <a:off x="5299046" y="4077049"/>
            <a:ext cx="44657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Jaké zdroje a činnosti jsou klíčové?</a:t>
            </a:r>
          </a:p>
          <a:p>
            <a:pPr algn="ctr"/>
            <a:r>
              <a:rPr lang="cs-CZ" dirty="0"/>
              <a:t>Hlavní náklady a partneři…</a:t>
            </a:r>
            <a:endParaRPr lang="en-GB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8E8BE651-D096-4D7C-9C22-A525B3118CE8}"/>
                  </a:ext>
                </a:extLst>
              </p14:cNvPr>
              <p14:cNvContentPartPr/>
              <p14:nvPr/>
            </p14:nvContentPartPr>
            <p14:xfrm>
              <a:off x="6797730" y="1502575"/>
              <a:ext cx="1044720" cy="1539360"/>
            </p14:xfrm>
          </p:contentPart>
        </mc:Choice>
        <mc:Fallback xmlns=""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8E8BE651-D096-4D7C-9C22-A525B3118CE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79730" y="1466935"/>
                <a:ext cx="1080360" cy="161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Rukopis 5">
                <a:extLst>
                  <a:ext uri="{FF2B5EF4-FFF2-40B4-BE49-F238E27FC236}">
                    <a16:creationId xmlns:a16="http://schemas.microsoft.com/office/drawing/2014/main" id="{50FC955B-6ADE-42F0-A7F5-FA64537F77C4}"/>
                  </a:ext>
                </a:extLst>
              </p14:cNvPr>
              <p14:cNvContentPartPr/>
              <p14:nvPr/>
            </p14:nvContentPartPr>
            <p14:xfrm>
              <a:off x="7209030" y="3311820"/>
              <a:ext cx="222120" cy="234360"/>
            </p14:xfrm>
          </p:contentPart>
        </mc:Choice>
        <mc:Fallback xmlns="">
          <p:pic>
            <p:nvPicPr>
              <p:cNvPr id="6" name="Rukopis 5">
                <a:extLst>
                  <a:ext uri="{FF2B5EF4-FFF2-40B4-BE49-F238E27FC236}">
                    <a16:creationId xmlns:a16="http://schemas.microsoft.com/office/drawing/2014/main" id="{50FC955B-6ADE-42F0-A7F5-FA64537F77C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191030" y="3275820"/>
                <a:ext cx="257760" cy="306000"/>
              </a:xfrm>
              <a:prstGeom prst="rect">
                <a:avLst/>
              </a:prstGeom>
            </p:spPr>
          </p:pic>
        </mc:Fallback>
      </mc:AlternateContent>
      <p:pic>
        <p:nvPicPr>
          <p:cNvPr id="7" name="Obrázek 6">
            <a:extLst>
              <a:ext uri="{FF2B5EF4-FFF2-40B4-BE49-F238E27FC236}">
                <a16:creationId xmlns:a16="http://schemas.microsoft.com/office/drawing/2014/main" id="{D370E184-5A7F-426F-9C26-1C6BC4C69B9D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25000" t="13526" r="54943" b="11111"/>
          <a:stretch/>
        </p:blipFill>
        <p:spPr>
          <a:xfrm>
            <a:off x="914523" y="961516"/>
            <a:ext cx="2502446" cy="528898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2" name="Rukopis 31">
                <a:extLst>
                  <a:ext uri="{FF2B5EF4-FFF2-40B4-BE49-F238E27FC236}">
                    <a16:creationId xmlns:a16="http://schemas.microsoft.com/office/drawing/2014/main" id="{F745CD56-BC30-4363-94A5-02C2D8CA2710}"/>
                  </a:ext>
                </a:extLst>
              </p14:cNvPr>
              <p14:cNvContentPartPr/>
              <p14:nvPr/>
            </p14:nvContentPartPr>
            <p14:xfrm>
              <a:off x="2898390" y="1494809"/>
              <a:ext cx="1339920" cy="3239640"/>
            </p14:xfrm>
          </p:contentPart>
        </mc:Choice>
        <mc:Fallback>
          <p:pic>
            <p:nvPicPr>
              <p:cNvPr id="32" name="Rukopis 31">
                <a:extLst>
                  <a:ext uri="{FF2B5EF4-FFF2-40B4-BE49-F238E27FC236}">
                    <a16:creationId xmlns:a16="http://schemas.microsoft.com/office/drawing/2014/main" id="{F745CD56-BC30-4363-94A5-02C2D8CA271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894071" y="1490489"/>
                <a:ext cx="1348558" cy="3248281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2730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51520" y="342835"/>
            <a:ext cx="34644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32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Prvním úkolem je: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159242" y="1267326"/>
            <a:ext cx="7524926" cy="52478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Vytvořte 3-5 členné týmy, zvolte si zástupce </a:t>
            </a:r>
            <a:br>
              <a:rPr lang="cs-CZ" sz="2400" dirty="0">
                <a:solidFill>
                  <a:srgbClr val="002060"/>
                </a:solidFill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(2-3 min.)</a:t>
            </a:r>
          </a:p>
          <a:p>
            <a:pPr marL="457200" indent="-457200">
              <a:buFont typeface="+mj-lt"/>
              <a:buAutoNum type="arabicPeriod"/>
            </a:pPr>
            <a:endParaRPr lang="cs-CZ" sz="24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Vyberte si existující společnost a její PRODUKT/SLUŽBU </a:t>
            </a:r>
            <a:br>
              <a:rPr lang="cs-CZ" sz="2400" dirty="0">
                <a:solidFill>
                  <a:srgbClr val="002060"/>
                </a:solidFill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(2 min.)</a:t>
            </a:r>
          </a:p>
          <a:p>
            <a:pPr marL="457200" indent="-457200">
              <a:buFont typeface="+mj-lt"/>
              <a:buAutoNum type="arabicPeriod"/>
            </a:pPr>
            <a:endParaRPr lang="cs-CZ" sz="24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Popište jaké KLÍČOVÉ ZDROJE společnost využívá, jaké zásadní  ČINNOSTI musí realizovat a jaká PARTNERSTVÍ buduje. Uveďte i hlavní druhy NÁKLADŮ (30 min.)</a:t>
            </a:r>
          </a:p>
          <a:p>
            <a:pPr marL="457200" indent="-457200">
              <a:buFont typeface="+mj-lt"/>
              <a:buAutoNum type="arabicPeriod"/>
            </a:pPr>
            <a:endParaRPr lang="cs-CZ" sz="24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PREZENTACE a diskuse jaké zdroje využívá, s kým spolupracuje a jaké má hlavní typy nákladů (3-5 min.)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E3E2C5FB-4618-4479-A5EB-2B2A5DABEE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42" t="19883" r="35658" b="11473"/>
          <a:stretch/>
        </p:blipFill>
        <p:spPr>
          <a:xfrm>
            <a:off x="7684168" y="1428456"/>
            <a:ext cx="3144254" cy="485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00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51520" y="342835"/>
            <a:ext cx="36247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cs-CZ" sz="32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Druhým úkolem je: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159242" y="1807575"/>
            <a:ext cx="7265016" cy="47075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Vytvořte 3-5 členné týmy, zvolte si zástupce </a:t>
            </a:r>
            <a:br>
              <a:rPr lang="cs-CZ" sz="2400" dirty="0">
                <a:solidFill>
                  <a:srgbClr val="002060"/>
                </a:solidFill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(2-3 min.)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Vyberte si </a:t>
            </a:r>
            <a:r>
              <a:rPr lang="cs-CZ" sz="2400" dirty="0">
                <a:solidFill>
                  <a:srgbClr val="002060"/>
                </a:solidFill>
                <a:highlight>
                  <a:srgbClr val="FFFF00"/>
                </a:highlight>
                <a:cs typeface="Times New Roman" panose="02020603050405020304" pitchFamily="18" charset="0"/>
              </a:rPr>
              <a:t>vlastní</a:t>
            </a:r>
            <a:r>
              <a:rPr lang="cs-CZ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 PRODUKT/SLUŽBU </a:t>
            </a:r>
            <a:br>
              <a:rPr lang="cs-CZ" sz="2400" dirty="0">
                <a:solidFill>
                  <a:srgbClr val="002060"/>
                </a:solidFill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(2 min.)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Popište u </a:t>
            </a:r>
            <a:r>
              <a:rPr lang="cs-CZ" sz="2400" dirty="0">
                <a:solidFill>
                  <a:srgbClr val="002060"/>
                </a:solidFill>
                <a:highlight>
                  <a:srgbClr val="FFFF00"/>
                </a:highlight>
                <a:cs typeface="Times New Roman" panose="02020603050405020304" pitchFamily="18" charset="0"/>
              </a:rPr>
              <a:t>Vámi vymyšleného produktu</a:t>
            </a:r>
            <a:r>
              <a:rPr lang="cs-CZ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, jaké KLÍČOVÉ ZDROJE společnost bude využívat, jaké zásadní  ČINNOSTI musí realizovat a jaká PARTNERSTVÍ buduje. Uveďte i hlavní druhy NÁKLADŮ (30 min.)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PREZENTACE a diskuse jaké zdroje využíváte, s kým spolupracujete a jaké máte hlavní typy nákladů </a:t>
            </a:r>
            <a:br>
              <a:rPr lang="cs-CZ" sz="2400" dirty="0">
                <a:solidFill>
                  <a:srgbClr val="002060"/>
                </a:solidFill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(3-5 min.)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E3E2C5FB-4618-4479-A5EB-2B2A5DABEE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42" t="19883" r="35658" b="11473"/>
          <a:stretch/>
        </p:blipFill>
        <p:spPr>
          <a:xfrm>
            <a:off x="7684168" y="1428456"/>
            <a:ext cx="3144254" cy="485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47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51520" y="342835"/>
            <a:ext cx="2452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32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Časté chyby</a:t>
            </a:r>
            <a:r>
              <a:rPr kumimoji="0" lang="cs-CZ" sz="32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: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56206" y="1075205"/>
            <a:ext cx="9938167" cy="47075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Neznalost klíčových zdrojů – opravdu těch, bez kterých nejste schopni vyrobit, poskytovat či doručovat nabízenou hodnotu zákazníkům. V praxi se popisují všechny zdroje (i nadbytečné, které můžete omezit či se jich zbavit).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Neprovázanost vazby ve smyslu, že zdroje se využívají pro realizaci činností, které jsou hrazeny výdaji (náklady).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Nepromyšlené možnosti spolupráce se stakeholdery, dodavateli, finančními institucemi, partnery, i s konkurentem můžete spolupracovat…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Nekoncentrování se na zásadní strukturu nákladů (zda minimalizace, optimalizace, efektivnost –  z toho se volí vhodná strategie). Pochopení přístupu k nákladům umožňuje modifikovat celý business model dle strategie firmy (např. lean přístupy v každém bloku BM). Model poháněný náklady nebo hodnotou. 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Levá strana BM je nákladově-zdrojově orientována, jinými slovy, bez levé strany nevyrobíte, neposkytnete a nerealizujete nabízenou hodnotu.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5163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1474</TotalTime>
  <Words>353</Words>
  <Application>Microsoft Office PowerPoint</Application>
  <PresentationFormat>Širokoúhlá obrazovka</PresentationFormat>
  <Paragraphs>27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Motiv Office</vt:lpstr>
      <vt:lpstr> 4. Seminář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Pavel Adámek</cp:lastModifiedBy>
  <cp:revision>150</cp:revision>
  <dcterms:created xsi:type="dcterms:W3CDTF">2016-11-25T20:36:16Z</dcterms:created>
  <dcterms:modified xsi:type="dcterms:W3CDTF">2022-10-17T19:44:46Z</dcterms:modified>
</cp:coreProperties>
</file>