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4" r:id="rId3"/>
    <p:sldId id="328" r:id="rId4"/>
    <p:sldId id="322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5AE9BDA-E204-499C-BC0C-D32187B10737}">
          <p14:sldIdLst>
            <p14:sldId id="257"/>
            <p14:sldId id="324"/>
            <p14:sldId id="328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Seminář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35361" y="3330429"/>
            <a:ext cx="7200800" cy="2594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na tvorbu </a:t>
            </a:r>
            <a:b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cs-CZ" sz="14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Typologie business modelů </a:t>
            </a:r>
          </a:p>
          <a:p>
            <a:pPr marL="457200" lvl="1" indent="0" algn="r">
              <a:buNone/>
            </a:pPr>
            <a:endParaRPr lang="cs-CZ" sz="14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cs-CZ" sz="14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vybraného business modelu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69" y="356658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Typologie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8F9685C-51AB-4651-8B7A-E021ED395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5011"/>
            <a:ext cx="4498063" cy="24786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82C581-512E-4FAE-8688-F389D8A57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10" y="927610"/>
            <a:ext cx="4900285" cy="27564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C5A4BC3-1BD0-4945-B41D-620A81AA7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579" y="3684020"/>
            <a:ext cx="4080942" cy="24786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21F177-DBF2-48E2-9C1E-BF655C472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522" y="2573216"/>
            <a:ext cx="2564958" cy="34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Ú</a:t>
            </a: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kolem je: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9242" y="1267326"/>
            <a:ext cx="9000800" cy="3753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Vytvořte 3-5 členné týmy, zvolte si zástupce </a:t>
            </a:r>
            <a:b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(2-3 min.)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Vyberte si existující společnost nebo si vyberte vlastní (2 min.)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Popište vybraný druh business modelu, hlavní logiku, v čem je jeho výhoda/nevýhoda (např. dlouhého chvostu, vícestranná platforma, business model ZDARMA, otevřený business model (30 min.):</a:t>
            </a:r>
          </a:p>
          <a:p>
            <a:pPr lvl="2"/>
            <a:r>
              <a:rPr lang="cs-CZ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Využijte Canvas – vyznačte hlavní klíčové bloky</a:t>
            </a:r>
          </a:p>
          <a:p>
            <a:pPr lvl="2"/>
            <a:endParaRPr lang="cs-CZ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PREZENTACE a diskuse modelu </a:t>
            </a:r>
            <a:b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(5 min.)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Poznatky</a:t>
            </a: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: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88864" y="1537210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je pochopení jak firmy generují příjmy – kdo jsou platící zákazníci a jak je segmentuje (rozdíl mezi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 a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market, konektivita na segmenty-hodnot-příjem).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typologie business modelů přináší nové pohledy na to, jak firma nabízí a generuje hodnotu.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Nemusíme vždy vše ve firmě realizovat sami, můžeme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outsourcovat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můžeme spolupracovat, můžeme jít cestou talentovaných zaměstnanců, můžeme hledat inovace – externě nebo vznikající uvnitř ve firmě.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Efektivita procesů a jednotlivých činností odráží bližší zaměření na to, co je klíčové a přináší to firmě vyšší hodnotu (efektivitu, snížení nákladů, získání odbornosti, know-how, využívání licencí apod.)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žádoucí vždy hledat možnosti jak modifikovat či využívat již stávající modely pro konkrétní řešení na trhu (zákaznického problému). 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163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244</Words>
  <Application>Microsoft Office PowerPoint</Application>
  <PresentationFormat>Širokoúhlá obrazovka</PresentationFormat>
  <Paragraphs>23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Motiv Office</vt:lpstr>
      <vt:lpstr> 6. Seminář 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169</cp:revision>
  <dcterms:created xsi:type="dcterms:W3CDTF">2016-11-25T20:36:16Z</dcterms:created>
  <dcterms:modified xsi:type="dcterms:W3CDTF">2022-10-30T21:04:40Z</dcterms:modified>
</cp:coreProperties>
</file>