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57" r:id="rId4"/>
    <p:sldId id="290" r:id="rId5"/>
    <p:sldId id="269" r:id="rId6"/>
    <p:sldId id="291" r:id="rId7"/>
    <p:sldId id="292" r:id="rId8"/>
    <p:sldId id="293" r:id="rId9"/>
    <p:sldId id="294" r:id="rId10"/>
    <p:sldId id="295" r:id="rId11"/>
    <p:sldId id="26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5856DF5E-B019-4B8C-97B7-ACD7C69F3925}" v="5" dt="2021-11-15T10:23:23.139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7"/>
    <p:restoredTop sz="95223"/>
  </p:normalViewPr>
  <p:slideViewPr>
    <p:cSldViewPr>
      <p:cViewPr varScale="1">
        <p:scale>
          <a:sx n="95" d="100"/>
          <a:sy n="95" d="100"/>
        </p:scale>
        <p:origin x="70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5856DF5E-B019-4B8C-97B7-ACD7C69F3925}"/>
    <pc:docChg chg="">
      <pc:chgData name="Daniel Kvíčala" userId="S::kvi0003@ad.slu.cz::54e4cb12-aa5c-4e33-a470-42f09d9fbb3d" providerId="AD" clId="Web-{5856DF5E-B019-4B8C-97B7-ACD7C69F3925}" dt="2021-11-15T10:23:23.139" v="4"/>
      <pc:docMkLst>
        <pc:docMk/>
      </pc:docMkLst>
      <pc:sldChg chg="delCm">
        <pc:chgData name="Daniel Kvíčala" userId="S::kvi0003@ad.slu.cz::54e4cb12-aa5c-4e33-a470-42f09d9fbb3d" providerId="AD" clId="Web-{5856DF5E-B019-4B8C-97B7-ACD7C69F3925}" dt="2021-11-15T10:23:23.139" v="4"/>
        <pc:sldMkLst>
          <pc:docMk/>
          <pc:sldMk cId="2997543792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33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1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42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23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16.11.2021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Targeting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E85AA6D-4461-244E-A661-2E8D4A4A43CB}"/>
              </a:ext>
            </a:extLst>
          </p:cNvPr>
          <p:cNvSpPr txBox="1">
            <a:spLocks/>
          </p:cNvSpPr>
          <p:nvPr/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/>
              <a:t>Který segment vyberete a proč?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jen jeden.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odhadujete jeho nákupní potenciál?</a:t>
            </a:r>
          </a:p>
        </p:txBody>
      </p:sp>
    </p:spTree>
    <p:extLst>
      <p:ext uri="{BB962C8B-B14F-4D97-AF65-F5344CB8AC3E}">
        <p14:creationId xmlns:p14="http://schemas.microsoft.com/office/powerpoint/2010/main" val="107473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už&#10;&#10;Popis byl vytvořen automaticky">
            <a:extLst>
              <a:ext uri="{FF2B5EF4-FFF2-40B4-BE49-F238E27FC236}">
                <a16:creationId xmlns:a16="http://schemas.microsoft.com/office/drawing/2014/main" id="{D9ED8903-239B-514B-ACB8-BF543957D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7"/>
          <a:stretch/>
        </p:blipFill>
        <p:spPr>
          <a:xfrm>
            <a:off x="532967" y="0"/>
            <a:ext cx="807806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Výběr firmy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Segmentace</a:t>
            </a:r>
          </a:p>
          <a:p>
            <a:pPr>
              <a:lnSpc>
                <a:spcPct val="150000"/>
              </a:lnSpc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Marketingový mix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Marketingová strategie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Max 6 lidí v týmu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Max 15 bodů pro každého v týmu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Zpracování v seminářích – odevzdání do konce listopadu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Výstup - Soubor v PPT a prezentace na semináři - hodnotíme souhrnně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Části práce - a) vybraná firma b) segmentace c) positioning d) 4P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16. 11. - výběr firmy + segmentace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23. 11. -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targeting</a:t>
            </a: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+ positioning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30. 11. - marketingový mix</a:t>
            </a:r>
          </a:p>
          <a:p>
            <a:pPr>
              <a:lnSpc>
                <a:spcPct val="150000"/>
              </a:lnSpc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>
                <a:cs typeface="Times New Roman"/>
              </a:rPr>
              <a:t>Info</a:t>
            </a:r>
            <a:r>
              <a:rPr lang="cs-CZ" dirty="0">
                <a:cs typeface="Times New Roman"/>
              </a:rPr>
              <a:t> k projektu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Analyzovat trh – zákaznické segmenty,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Vybrat vhodný segment na základě vybraných kritérií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Navrhnout odlišení od konkurence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Kreativa – sdělení, rozpoznatelnost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Přizpůsobit marketingový mix – jednotlivé P na základě STP</a:t>
            </a:r>
          </a:p>
          <a:p>
            <a:pPr>
              <a:lnSpc>
                <a:spcPct val="150000"/>
              </a:lnSpc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konzultovat dle potřeby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/>
              <a:t>Průběh projektu</a:t>
            </a:r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Existující firma</a:t>
            </a:r>
          </a:p>
          <a:p>
            <a:r>
              <a:rPr lang="cs-CZ" sz="2000" dirty="0"/>
              <a:t>Nová marketingová strategie</a:t>
            </a:r>
          </a:p>
          <a:p>
            <a:r>
              <a:rPr lang="cs-CZ" sz="2000" dirty="0"/>
              <a:t>Odvětví/produktová kategorie:</a:t>
            </a:r>
          </a:p>
          <a:p>
            <a:pPr marL="457200" indent="-457200">
              <a:buAutoNum type="alphaLcParenR"/>
            </a:pPr>
            <a:r>
              <a:rPr lang="cs-CZ" sz="2000" dirty="0"/>
              <a:t>Kosmetika – šampony, krémy, parfémy, …</a:t>
            </a:r>
          </a:p>
          <a:p>
            <a:pPr marL="457200" indent="-457200">
              <a:buAutoNum type="alphaLcParenR"/>
            </a:pPr>
            <a:r>
              <a:rPr lang="cs-CZ" sz="2000" dirty="0"/>
              <a:t>Nápoje – džusy, voda, energetické nápoje, pivo, …</a:t>
            </a:r>
          </a:p>
          <a:p>
            <a:pPr marL="457200" indent="-457200">
              <a:buAutoNum type="alphaLcParenR"/>
            </a:pPr>
            <a:r>
              <a:rPr lang="cs-CZ" sz="2000" dirty="0"/>
              <a:t>Potraviny – pečivo, sladkosti, mléčné výrobky, … </a:t>
            </a:r>
          </a:p>
          <a:p>
            <a:pPr marL="457200" indent="-457200">
              <a:buAutoNum type="alphaLcParenR"/>
            </a:pPr>
            <a:r>
              <a:rPr lang="cs-CZ" sz="2000" dirty="0"/>
              <a:t>Potřeby pro děti – výživa, hygienické potřeby, plenky, …</a:t>
            </a:r>
          </a:p>
          <a:p>
            <a:pPr marL="457200" indent="-457200">
              <a:buAutoNum type="alphaLcParenR"/>
            </a:pPr>
            <a:r>
              <a:rPr lang="cs-CZ" sz="2000" dirty="0"/>
              <a:t>Káva</a:t>
            </a:r>
          </a:p>
          <a:p>
            <a:pPr marL="457200" indent="-457200">
              <a:buAutoNum type="alphaLcParenR"/>
            </a:pPr>
            <a:r>
              <a:rPr lang="cs-CZ" sz="2000" dirty="0"/>
              <a:t>Čisticí prostředky – tablety do myčky, prací prášky, WC, 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Volba firmy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Segmenty dle libovolných kritérií, ale opodstatněné a smysluplné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Kombinace kritérií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Věk, pohlaví, vzdělání, bydliště, …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Zájmy, aktivity, názory, finance, …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Segment: kritéria + velikost, stručný popis segmentu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www.Atlascechu.cz 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Segmentace</a:t>
            </a:r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1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A1AA23-81C0-8F4D-8FDF-6599945A28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34" y="1059582"/>
            <a:ext cx="5419042" cy="363413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6C43644-97A5-FB48-ABE5-3D7695968A6B}"/>
              </a:ext>
            </a:extLst>
          </p:cNvPr>
          <p:cNvSpPr txBox="1"/>
          <p:nvPr/>
        </p:nvSpPr>
        <p:spPr>
          <a:xfrm>
            <a:off x="457200" y="1299882"/>
            <a:ext cx="2249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MSK</a:t>
            </a:r>
          </a:p>
          <a:p>
            <a:r>
              <a:rPr lang="cs-CZ" dirty="0"/>
              <a:t>Spokojení s financemi</a:t>
            </a:r>
          </a:p>
          <a:p>
            <a:r>
              <a:rPr lang="cs-CZ" dirty="0"/>
              <a:t>Chataři</a:t>
            </a:r>
          </a:p>
        </p:txBody>
      </p:sp>
    </p:spTree>
    <p:extLst>
      <p:ext uri="{BB962C8B-B14F-4D97-AF65-F5344CB8AC3E}">
        <p14:creationId xmlns:p14="http://schemas.microsoft.com/office/powerpoint/2010/main" val="302875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2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94D5950-74DE-F647-BBBB-DC5801C69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31590"/>
            <a:ext cx="5184576" cy="350600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E2309E2-BC83-C44E-BF92-2A63746E1F8D}"/>
              </a:ext>
            </a:extLst>
          </p:cNvPr>
          <p:cNvSpPr txBox="1"/>
          <p:nvPr/>
        </p:nvSpPr>
        <p:spPr>
          <a:xfrm>
            <a:off x="457200" y="1299882"/>
            <a:ext cx="1544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Centrum měst</a:t>
            </a:r>
          </a:p>
          <a:p>
            <a:r>
              <a:rPr lang="cs-CZ" dirty="0"/>
              <a:t>SŠ s maturitou</a:t>
            </a:r>
          </a:p>
          <a:p>
            <a:r>
              <a:rPr lang="cs-CZ" dirty="0"/>
              <a:t>Mají děti</a:t>
            </a:r>
          </a:p>
        </p:txBody>
      </p:sp>
    </p:spTree>
    <p:extLst>
      <p:ext uri="{BB962C8B-B14F-4D97-AF65-F5344CB8AC3E}">
        <p14:creationId xmlns:p14="http://schemas.microsoft.com/office/powerpoint/2010/main" val="10988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3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2309E2-BC83-C44E-BF92-2A63746E1F8D}"/>
              </a:ext>
            </a:extLst>
          </p:cNvPr>
          <p:cNvSpPr txBox="1"/>
          <p:nvPr/>
        </p:nvSpPr>
        <p:spPr>
          <a:xfrm>
            <a:off x="457200" y="1299882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VŠ</a:t>
            </a:r>
          </a:p>
          <a:p>
            <a:r>
              <a:rPr lang="cs-CZ" dirty="0"/>
              <a:t>Zaměstnanci</a:t>
            </a:r>
          </a:p>
          <a:p>
            <a:r>
              <a:rPr lang="cs-CZ" dirty="0"/>
              <a:t>Nemají děti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8A7A48-7415-E84C-A0C8-01FDA14FA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13263"/>
            <a:ext cx="5472608" cy="36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7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5|0.3|0.3|0.3|0.3|0.4|0.4|0.6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302</Words>
  <Application>Microsoft Office PowerPoint</Application>
  <PresentationFormat>Předvádění na obrazovce (16:9)</PresentationFormat>
  <Paragraphs>77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Týmový projekt</vt:lpstr>
      <vt:lpstr>Marketingová strategie</vt:lpstr>
      <vt:lpstr>Info k projektu</vt:lpstr>
      <vt:lpstr>Průběh projektu</vt:lpstr>
      <vt:lpstr>Volba firmy</vt:lpstr>
      <vt:lpstr>Segmentace</vt:lpstr>
      <vt:lpstr>Segment 1 </vt:lpstr>
      <vt:lpstr>Segment 2 </vt:lpstr>
      <vt:lpstr>Segment 3 </vt:lpstr>
      <vt:lpstr>Targeting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125</cp:revision>
  <dcterms:created xsi:type="dcterms:W3CDTF">2016-07-06T15:42:34Z</dcterms:created>
  <dcterms:modified xsi:type="dcterms:W3CDTF">2022-11-16T11:34:36Z</dcterms:modified>
</cp:coreProperties>
</file>