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81" r:id="rId3"/>
    <p:sldId id="28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9FAD"/>
    <a:srgbClr val="CF314B"/>
    <a:srgbClr val="006666"/>
    <a:srgbClr val="2569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Světlý styl 1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Světlý styl 3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BCC278-C2CD-4288-9E30-79A5A585C1EA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22A00-20D3-49BC-A2A9-632975CFB8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391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47684-9EC2-4376-998A-6109F41EF18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C94D73-AB6D-4B37-8C26-BC045ED9B3DD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41191-9051-4D9E-B978-791995EAB4A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30EE44-B7F3-4579-9B8C-689AEB540A1F}" type="datetime1">
              <a:rPr lang="en-GB"/>
              <a:pPr lvl="0"/>
              <a:t>15/12/2022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62B1D-0691-4209-8D2A-BFEDFB9E9F0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0F5A4-6C3C-49D8-9953-013E3DF02AE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9683643-8134-4867-A5E7-DC1D33FF956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86704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56985-46F5-4C85-B2E1-322E92BEBA0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4D0257-106C-4FD8-A159-4B004C87B108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36FDD9-8ACB-40AD-912B-A01F6A75C32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F75690-D42D-44B7-8CC6-F63910ADF647}" type="datetime1">
              <a:rPr lang="en-GB"/>
              <a:pPr lvl="0"/>
              <a:t>15/12/2022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333507-7EAC-443E-B701-A409A770086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2AAC2E-1F62-4599-89D5-E378262C345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5A1BC5-3CED-49DF-890F-17FEC0A579F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524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D91257-9F83-404E-A84C-36F9D72D9F3E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05B836-C288-48D6-B8BF-6E294ACD237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24EC1-BCE0-48EC-A1C3-2756FD468D2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7FE6B0E-9632-45AD-B68C-F513DD103CAF}" type="datetime1">
              <a:rPr lang="en-GB"/>
              <a:pPr lvl="0"/>
              <a:t>15/12/2022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6483F-24C4-48C0-8F98-C58EFB01858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C863B9-CF06-477B-B444-9FB011F7B51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9DE0EE-7EFC-45C3-AB3D-BAE2C8EEC21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386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C519E-6D58-4B3E-A4B1-6F77E4A0634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2D8DE-77AC-4595-8126-A62AC15C74D6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60A06F-CCFA-4881-92B4-943960ED439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C02525-251F-46F6-8F07-7598EB0A52AB}" type="datetime1">
              <a:rPr lang="en-GB"/>
              <a:pPr lvl="0"/>
              <a:t>15/12/2022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9107F-1B75-40E8-8CF8-B840E0C131A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5EB35-68C3-4CC5-8E39-010E2373092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476513-2564-4DA5-8BFF-34651336BF5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20063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290FD-4A61-4C60-97AF-CE5B4FCF616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4AB4EA-6EF0-4ACE-8218-0677095E76A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96D93-2355-4F60-A46E-50F0C20DCBE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7BED8B-9B05-46ED-BF5C-B5F226E4645A}" type="datetime1">
              <a:rPr lang="en-GB"/>
              <a:pPr lvl="0"/>
              <a:t>15/12/2022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8DBD4-56C3-4E66-BC19-6FD22A01390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3FF0C-1BC8-4D0E-9970-F44AF96F8A1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C864D14-9EE0-49F4-8C06-5A91B67C017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621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3AF55-6753-4ECC-8823-07C053F9859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15C7F-CE10-40F7-AE3C-26BE977B9A4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38FE46-5B68-4E27-8809-498285ECF42E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74C3D0-06D6-4681-BB31-70C3565C9EE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99C8C9-ED65-4B80-869E-B13833EC421A}" type="datetime1">
              <a:rPr lang="en-GB"/>
              <a:pPr lvl="0"/>
              <a:t>15/12/2022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9A57E4-EFC3-40AC-83E5-7908B2CF8AD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E3B212-57E5-46B8-9E6D-81BFF44F830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00442E-9A69-495F-A3EE-A1AD1A16247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842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2B770-F757-41A2-A686-5E02A7D5818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CBFC42-5490-4247-8D1E-F04316CC6A9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B39B06-6179-4659-A8DD-4314C069C312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07C2B1-05BC-43F6-AB09-53FA4A19444A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AAD654-5F4D-4F6C-84ED-9EAA894094DA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69CEC2-8557-4B4A-8CC5-20196F06B5B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B127E83-521A-455A-B99B-F4DC49969221}" type="datetime1">
              <a:rPr lang="en-GB"/>
              <a:pPr lvl="0"/>
              <a:t>15/12/2022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220B6C-0666-40F7-8250-A3D82602D80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445C75-E386-4D7E-96A9-5C0B8E93FD8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3FFD55-1343-4C97-ADDF-21A4B20EA98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50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B6254-9E48-4054-B9B3-CB8F0F4AF9C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C65EDB-0CC1-4376-B0A6-6572021A46F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6CE946C-B14B-4569-AA57-1DF7AB86FE9E}" type="datetime1">
              <a:rPr lang="en-GB"/>
              <a:pPr lvl="0"/>
              <a:t>15/12/2022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0B89CB-CCE1-41AC-9C3F-B721589F514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2AF7C3-0243-4F49-8A53-CB1A909257F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BDCAFD0-5B4E-4726-949D-D751A9AD755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755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E47F75-C5C2-4682-95CB-836BDDC4E2D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AF5E14-64D6-431E-919F-60B29EED154A}" type="datetime1">
              <a:rPr lang="en-GB"/>
              <a:pPr lvl="0"/>
              <a:t>15/12/2022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2D294D-4BA8-4483-B409-11BF95B7897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C947E7-41EA-4505-8C6A-2290C06C54B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4BF7BA0-A8D0-4326-BFE8-52BE5CCE99E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849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C2B68-C63C-4931-AC52-A4D84BDA06A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2AE7F-BFA3-4BD4-9F16-7A88AC7C21A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85A985-0CC9-456E-8ED5-8F641AD30612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E5688F-EAA2-4382-87A2-1B7512C0350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5AF4869-D8B6-494E-87A0-F805844B7991}" type="datetime1">
              <a:rPr lang="en-GB"/>
              <a:pPr lvl="0"/>
              <a:t>15/12/2022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A94DD4-1292-40D1-A181-FD62402C75F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232A93-03AF-4DF7-9A1B-C80B37C69B4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25CE13D-3D91-4D0E-B88F-F0E17D7DA46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928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7C3D6-4532-45D5-A1C0-C40A4B61394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7A7DB6-E3AA-4FF3-8DB1-94755ED0667B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en-GB" sz="3200"/>
            </a:lvl1pPr>
          </a:lstStyle>
          <a:p>
            <a:pPr lvl="0"/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12B63D-F173-4742-9CA1-DB18037C2682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610D88-CB8F-4E86-8366-DCA0E43C0F7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9CFA9F2-3C60-4928-8025-C91D8E61EAE5}" type="datetime1">
              <a:rPr lang="en-GB"/>
              <a:pPr lvl="0"/>
              <a:t>15/12/2022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DA0071-3E16-4BAF-ACB5-405F9A34B1B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E440CF-0BA3-4A54-8934-0CE35E492B5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24DC25-F1CF-4E87-8408-4E98835B0E4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853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CD173B-A758-4BBA-8A5B-86FDD06BD5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8C7951-722A-4850-BD59-8CB3E4419AA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1B7BBB-107A-4D08-B516-221296CD8274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A1830B2C-21ED-4DE6-810D-0EE8CC4C0261}" type="datetime1">
              <a:rPr lang="en-GB"/>
              <a:pPr lvl="0"/>
              <a:t>15/12/2022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38A9E-EB75-4FE6-B921-43B788B04F15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AF6B38-ADDF-4B79-B3B4-D85121000423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A924FB8D-7DF7-4C74-881C-69F7AD3D8442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5B912-5468-4404-A600-DE02E24ADD5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65820" y="467971"/>
            <a:ext cx="7057750" cy="5524457"/>
          </a:xfrm>
          <a:solidFill>
            <a:srgbClr val="307871"/>
          </a:solidFill>
        </p:spPr>
        <p:txBody>
          <a:bodyPr anchor="ctr"/>
          <a:lstStyle/>
          <a:p>
            <a:pPr lvl="0"/>
            <a:r>
              <a:rPr lang="cs-CZ" sz="4800" dirty="0">
                <a:solidFill>
                  <a:srgbClr val="FFFFFF"/>
                </a:solidFill>
              </a:rPr>
              <a:t>Závěr – vyhodnocení a souhrn hlavních poznatků projektu</a:t>
            </a:r>
            <a:br>
              <a:rPr lang="cs-CZ" sz="4800" dirty="0">
                <a:solidFill>
                  <a:srgbClr val="FFFFFF"/>
                </a:solidFill>
              </a:rPr>
            </a:br>
            <a:br>
              <a:rPr lang="en-GB" dirty="0">
                <a:solidFill>
                  <a:srgbClr val="FFFFFF"/>
                </a:solidFill>
              </a:rPr>
            </a:br>
            <a:r>
              <a:rPr lang="en-GB" sz="2800" dirty="0">
                <a:solidFill>
                  <a:srgbClr val="FFFFFF"/>
                </a:solidFill>
              </a:rPr>
              <a:t> </a:t>
            </a:r>
            <a:r>
              <a:rPr lang="cs-CZ" sz="2800" dirty="0">
                <a:solidFill>
                  <a:srgbClr val="FFFFFF"/>
                </a:solidFill>
              </a:rPr>
              <a:t>Bod </a:t>
            </a:r>
            <a:r>
              <a:rPr lang="en-GB" sz="2800" dirty="0">
                <a:solidFill>
                  <a:srgbClr val="FFFFFF"/>
                </a:solidFill>
              </a:rPr>
              <a:t>5. </a:t>
            </a:r>
            <a:r>
              <a:rPr lang="cs-CZ" sz="2800" dirty="0">
                <a:solidFill>
                  <a:srgbClr val="FFFFFF"/>
                </a:solidFill>
              </a:rPr>
              <a:t>šablony projektu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2D8386-2496-4E20-85B4-26CBB53CB27C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7989899" y="4625858"/>
            <a:ext cx="3929844" cy="1655758"/>
          </a:xfrm>
          <a:solidFill>
            <a:srgbClr val="307871"/>
          </a:solidFill>
        </p:spPr>
        <p:txBody>
          <a:bodyPr anchor="ctr"/>
          <a:lstStyle/>
          <a:p>
            <a:pPr lvl="0"/>
            <a:r>
              <a:rPr lang="cs-CZ" dirty="0">
                <a:solidFill>
                  <a:srgbClr val="FFFFFF"/>
                </a:solidFill>
              </a:rPr>
              <a:t>Seminář </a:t>
            </a:r>
            <a:r>
              <a:rPr lang="en-GB" dirty="0">
                <a:solidFill>
                  <a:srgbClr val="FFFFFF"/>
                </a:solidFill>
              </a:rPr>
              <a:t>13</a:t>
            </a:r>
            <a:r>
              <a:rPr lang="cs-CZ" dirty="0">
                <a:solidFill>
                  <a:srgbClr val="FFFFFF"/>
                </a:solidFill>
              </a:rPr>
              <a:t> / </a:t>
            </a:r>
            <a:r>
              <a:rPr lang="en-GB" dirty="0">
                <a:solidFill>
                  <a:srgbClr val="FFFFFF"/>
                </a:solidFill>
              </a:rPr>
              <a:t>15</a:t>
            </a:r>
            <a:r>
              <a:rPr lang="cs-CZ" dirty="0">
                <a:solidFill>
                  <a:srgbClr val="FFFFFF"/>
                </a:solidFill>
              </a:rPr>
              <a:t>-</a:t>
            </a:r>
            <a:r>
              <a:rPr lang="en-GB" dirty="0">
                <a:solidFill>
                  <a:srgbClr val="FFFFFF"/>
                </a:solidFill>
              </a:rPr>
              <a:t>12</a:t>
            </a:r>
            <a:r>
              <a:rPr lang="cs-CZ" dirty="0">
                <a:solidFill>
                  <a:srgbClr val="FFFFFF"/>
                </a:solidFill>
              </a:rPr>
              <a:t>-2022</a:t>
            </a:r>
          </a:p>
          <a:p>
            <a:pPr lvl="0"/>
            <a:r>
              <a:rPr lang="cs-CZ" dirty="0">
                <a:solidFill>
                  <a:srgbClr val="FFFFFF"/>
                </a:solidFill>
              </a:rPr>
              <a:t>Lucie </a:t>
            </a:r>
            <a:r>
              <a:rPr lang="cs-CZ" dirty="0" err="1">
                <a:solidFill>
                  <a:srgbClr val="FFFFFF"/>
                </a:solidFill>
              </a:rPr>
              <a:t>Reczková</a:t>
            </a:r>
            <a:endParaRPr lang="cs-CZ" dirty="0">
              <a:solidFill>
                <a:srgbClr val="FFFFFF"/>
              </a:solidFill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337279D0-A8D7-40E6-AE01-389E51B9A2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8124" y="467971"/>
            <a:ext cx="2266002" cy="1920121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B8260-60A8-48F7-907A-CDB2F89326A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b="1" dirty="0" err="1">
                <a:solidFill>
                  <a:srgbClr val="006666"/>
                </a:solidFill>
              </a:rPr>
              <a:t>Vyhodnocení</a:t>
            </a:r>
            <a:r>
              <a:rPr lang="en-GB" b="1" dirty="0">
                <a:solidFill>
                  <a:srgbClr val="006666"/>
                </a:solidFill>
              </a:rPr>
              <a:t> a </a:t>
            </a:r>
            <a:r>
              <a:rPr lang="en-GB" b="1" dirty="0" err="1">
                <a:solidFill>
                  <a:srgbClr val="006666"/>
                </a:solidFill>
              </a:rPr>
              <a:t>souhrn</a:t>
            </a:r>
            <a:r>
              <a:rPr lang="en-GB" b="1" dirty="0">
                <a:solidFill>
                  <a:srgbClr val="006666"/>
                </a:solidFill>
              </a:rPr>
              <a:t> </a:t>
            </a:r>
            <a:r>
              <a:rPr lang="en-GB" b="1" dirty="0" err="1">
                <a:solidFill>
                  <a:srgbClr val="006666"/>
                </a:solidFill>
              </a:rPr>
              <a:t>hlavních</a:t>
            </a:r>
            <a:r>
              <a:rPr lang="en-GB" b="1" dirty="0">
                <a:solidFill>
                  <a:srgbClr val="006666"/>
                </a:solidFill>
              </a:rPr>
              <a:t> </a:t>
            </a:r>
            <a:r>
              <a:rPr lang="en-GB" b="1" dirty="0" err="1">
                <a:solidFill>
                  <a:srgbClr val="006666"/>
                </a:solidFill>
              </a:rPr>
              <a:t>poznatků</a:t>
            </a:r>
            <a:r>
              <a:rPr lang="en-GB" b="1" dirty="0">
                <a:solidFill>
                  <a:srgbClr val="006666"/>
                </a:solidFill>
              </a:rPr>
              <a:t> </a:t>
            </a:r>
            <a:r>
              <a:rPr lang="en-GB" b="1" dirty="0" err="1">
                <a:solidFill>
                  <a:srgbClr val="006666"/>
                </a:solidFill>
              </a:rPr>
              <a:t>projektu</a:t>
            </a:r>
            <a:endParaRPr lang="en-GB" b="1" dirty="0">
              <a:solidFill>
                <a:srgbClr val="00666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65CCA-CCAA-4105-B272-3FFA2554012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2" y="1825627"/>
            <a:ext cx="10190016" cy="4667244"/>
          </a:xfrm>
        </p:spPr>
        <p:txBody>
          <a:bodyPr>
            <a:normAutofit/>
          </a:bodyPr>
          <a:lstStyle/>
          <a:p>
            <a:pPr lvl="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GB" sz="3500" b="1" dirty="0">
              <a:highlight>
                <a:srgbClr val="F39FAD"/>
              </a:highlight>
            </a:endParaRPr>
          </a:p>
          <a:p>
            <a:pPr marL="457200" lvl="1" indent="0">
              <a:buNone/>
            </a:pPr>
            <a:r>
              <a:rPr lang="en-GB" sz="2800" dirty="0"/>
              <a:t>5.1  </a:t>
            </a:r>
            <a:r>
              <a:rPr lang="cs-CZ" sz="2800" dirty="0"/>
              <a:t>Zda je projekt žádoucí – náklady vs. přínosy vs. Rizika</a:t>
            </a:r>
            <a:endParaRPr lang="en-GB" sz="2800" dirty="0"/>
          </a:p>
          <a:p>
            <a:pPr marL="457200" lvl="1" indent="0">
              <a:buNone/>
            </a:pPr>
            <a:endParaRPr lang="en-GB" sz="3200" dirty="0"/>
          </a:p>
          <a:p>
            <a:pPr marL="457200" lvl="1" indent="0">
              <a:buNone/>
            </a:pPr>
            <a:r>
              <a:rPr lang="en-GB" sz="2800" dirty="0"/>
              <a:t>5.2  </a:t>
            </a:r>
            <a:r>
              <a:rPr lang="cs-CZ" sz="2800" dirty="0"/>
              <a:t>Zda je projekt životaschopný – projekt může dodat výstupy, výsledky (produkty)</a:t>
            </a:r>
            <a:endParaRPr lang="en-GB" sz="2800" dirty="0"/>
          </a:p>
          <a:p>
            <a:pPr marL="457200" lvl="1" indent="0">
              <a:buNone/>
            </a:pPr>
            <a:endParaRPr lang="en-GB" sz="3200" dirty="0"/>
          </a:p>
          <a:p>
            <a:pPr marL="457200" lvl="1" indent="0">
              <a:buNone/>
            </a:pPr>
            <a:r>
              <a:rPr lang="en-GB" sz="2800" dirty="0"/>
              <a:t>5.3  </a:t>
            </a:r>
            <a:r>
              <a:rPr lang="cs-CZ" sz="2800" dirty="0"/>
              <a:t>Zda je projekt dosažitelný – produkt(y) projektu zajistí přínosy (hodnotu)</a:t>
            </a:r>
            <a:endParaRPr lang="en-GB" sz="3200" dirty="0"/>
          </a:p>
          <a:p>
            <a:pPr lvl="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GB" sz="3600" b="1" dirty="0"/>
          </a:p>
          <a:p>
            <a:pPr lvl="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sz="3500" b="1" dirty="0"/>
          </a:p>
          <a:p>
            <a:pPr lvl="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GB" sz="3500" b="1" dirty="0">
              <a:highlight>
                <a:srgbClr val="F39FAD"/>
              </a:highlight>
            </a:endParaRPr>
          </a:p>
          <a:p>
            <a:pPr marL="0" lvl="0" indent="0">
              <a:lnSpc>
                <a:spcPct val="80000"/>
              </a:lnSpc>
              <a:buNone/>
            </a:pPr>
            <a:endParaRPr lang="en-GB" sz="3500" b="1" dirty="0">
              <a:highlight>
                <a:srgbClr val="F39FAD"/>
              </a:highlight>
            </a:endParaRPr>
          </a:p>
          <a:p>
            <a:pPr lvl="0">
              <a:lnSpc>
                <a:spcPct val="80000"/>
              </a:lnSpc>
            </a:pPr>
            <a:endParaRPr lang="en-GB" dirty="0"/>
          </a:p>
          <a:p>
            <a:pPr lvl="0">
              <a:lnSpc>
                <a:spcPct val="80000"/>
              </a:lnSpc>
            </a:pPr>
            <a:endParaRPr lang="en-GB" dirty="0"/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3726677A-DAB5-4BAC-9C22-8912FD2C04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6673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B8260-60A8-48F7-907A-CDB2F89326A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b="1" dirty="0" err="1">
                <a:solidFill>
                  <a:srgbClr val="006666"/>
                </a:solidFill>
              </a:rPr>
              <a:t>Odevzd</a:t>
            </a:r>
            <a:r>
              <a:rPr lang="cs-CZ" b="1" dirty="0" err="1">
                <a:solidFill>
                  <a:srgbClr val="006666"/>
                </a:solidFill>
              </a:rPr>
              <a:t>ání</a:t>
            </a:r>
            <a:endParaRPr lang="en-GB" b="1" dirty="0">
              <a:solidFill>
                <a:srgbClr val="00666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65CCA-CCAA-4105-B272-3FFA2554012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2" y="1825627"/>
            <a:ext cx="10190016" cy="4667244"/>
          </a:xfrm>
        </p:spPr>
        <p:txBody>
          <a:bodyPr>
            <a:normAutofit/>
          </a:bodyPr>
          <a:lstStyle/>
          <a:p>
            <a:pPr lvl="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GB" sz="3500" b="1" dirty="0">
              <a:highlight>
                <a:srgbClr val="F39FAD"/>
              </a:highlight>
            </a:endParaRPr>
          </a:p>
          <a:p>
            <a:pPr lvl="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sz="4400" b="1" dirty="0"/>
              <a:t>Nahrajte do IS do 18.12.2022 do 24:00h</a:t>
            </a:r>
            <a:endParaRPr lang="en-GB" sz="4400" b="1" dirty="0"/>
          </a:p>
          <a:p>
            <a:pPr lvl="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sz="3500" b="1" dirty="0"/>
          </a:p>
          <a:p>
            <a:pPr lvl="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GB" sz="3500" b="1" dirty="0">
              <a:highlight>
                <a:srgbClr val="F39FAD"/>
              </a:highlight>
            </a:endParaRPr>
          </a:p>
          <a:p>
            <a:pPr marL="0" lvl="0" indent="0">
              <a:lnSpc>
                <a:spcPct val="80000"/>
              </a:lnSpc>
              <a:buNone/>
            </a:pPr>
            <a:endParaRPr lang="en-GB" sz="3500" b="1" dirty="0">
              <a:highlight>
                <a:srgbClr val="F39FAD"/>
              </a:highlight>
            </a:endParaRPr>
          </a:p>
          <a:p>
            <a:pPr lvl="0">
              <a:lnSpc>
                <a:spcPct val="80000"/>
              </a:lnSpc>
            </a:pPr>
            <a:endParaRPr lang="en-GB" dirty="0"/>
          </a:p>
          <a:p>
            <a:pPr lvl="0">
              <a:lnSpc>
                <a:spcPct val="80000"/>
              </a:lnSpc>
            </a:pPr>
            <a:endParaRPr lang="en-GB" dirty="0"/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3726677A-DAB5-4BAC-9C22-8912FD2C04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550690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3291</TotalTime>
  <Words>84</Words>
  <Application>Microsoft Office PowerPoint</Application>
  <PresentationFormat>Širokoúhlá obrazovka</PresentationFormat>
  <Paragraphs>20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Závěr – vyhodnocení a souhrn hlavních poznatků projektu   Bod 5. šablony projektu</vt:lpstr>
      <vt:lpstr>Vyhodnocení a souhrn hlavních poznatků projektu</vt:lpstr>
      <vt:lpstr>Odevzdání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Project Management Triangle   2. Developing a Project – My schedule tomorrow</dc:title>
  <dc:creator>Lucie Reczkova</dc:creator>
  <cp:lastModifiedBy>Lucie Reczkova (Researcher)</cp:lastModifiedBy>
  <cp:revision>481</cp:revision>
  <dcterms:created xsi:type="dcterms:W3CDTF">2022-09-20T14:18:12Z</dcterms:created>
  <dcterms:modified xsi:type="dcterms:W3CDTF">2022-12-15T08:24:56Z</dcterms:modified>
</cp:coreProperties>
</file>