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FAD"/>
    <a:srgbClr val="CF314B"/>
    <a:srgbClr val="006666"/>
    <a:srgbClr val="256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sz="4800" dirty="0">
                <a:solidFill>
                  <a:srgbClr val="FFFFFF"/>
                </a:solidFill>
              </a:rPr>
              <a:t>Závěr – vyhodnocení a souhrn hlavních poznatků projektu</a:t>
            </a:r>
            <a:br>
              <a:rPr lang="cs-CZ" sz="4800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</a:t>
            </a:r>
            <a:r>
              <a:rPr lang="en-GB" sz="2800" dirty="0">
                <a:solidFill>
                  <a:srgbClr val="FFFFFF"/>
                </a:solidFill>
              </a:rPr>
              <a:t>5.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Seminář </a:t>
            </a:r>
            <a:r>
              <a:rPr lang="en-GB" dirty="0">
                <a:solidFill>
                  <a:srgbClr val="FFFFFF"/>
                </a:solidFill>
              </a:rPr>
              <a:t>13</a:t>
            </a:r>
            <a:r>
              <a:rPr lang="cs-CZ" dirty="0">
                <a:solidFill>
                  <a:srgbClr val="FFFFFF"/>
                </a:solidFill>
              </a:rPr>
              <a:t> / </a:t>
            </a:r>
            <a:r>
              <a:rPr lang="en-GB" dirty="0">
                <a:solidFill>
                  <a:srgbClr val="FFFFFF"/>
                </a:solidFill>
              </a:rPr>
              <a:t>15</a:t>
            </a:r>
            <a:r>
              <a:rPr lang="cs-CZ" dirty="0">
                <a:solidFill>
                  <a:srgbClr val="FFFFFF"/>
                </a:solidFill>
              </a:rPr>
              <a:t>-</a:t>
            </a:r>
            <a:r>
              <a:rPr lang="en-GB" dirty="0">
                <a:solidFill>
                  <a:srgbClr val="FFFFFF"/>
                </a:solidFill>
              </a:rPr>
              <a:t>12</a:t>
            </a:r>
            <a:r>
              <a:rPr lang="cs-CZ" dirty="0">
                <a:solidFill>
                  <a:srgbClr val="FFFFFF"/>
                </a:solidFill>
              </a:rPr>
              <a:t>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Vyhodnocení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souhrn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hlavních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poznatků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projektu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667244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marL="457200" lvl="1" indent="0">
              <a:buNone/>
            </a:pPr>
            <a:r>
              <a:rPr lang="en-GB" sz="2800" dirty="0"/>
              <a:t>5.1  </a:t>
            </a:r>
            <a:r>
              <a:rPr lang="cs-CZ" sz="2800" dirty="0"/>
              <a:t>Zda je projekt žádoucí – náklady vs. přínosy vs. Rizika</a:t>
            </a:r>
            <a:endParaRPr lang="en-GB" sz="2800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r>
              <a:rPr lang="en-GB" sz="2800" dirty="0"/>
              <a:t>5.2  </a:t>
            </a:r>
            <a:r>
              <a:rPr lang="cs-CZ" sz="2800" dirty="0"/>
              <a:t>Zda je projekt životaschopný – projekt může dodat výstupy, výsledky (produkty)</a:t>
            </a:r>
            <a:endParaRPr lang="en-GB" sz="2800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r>
              <a:rPr lang="en-GB" sz="2800" dirty="0"/>
              <a:t>5.3  </a:t>
            </a:r>
            <a:r>
              <a:rPr lang="cs-CZ" sz="2800" dirty="0"/>
              <a:t>Zda je projekt dosažitelný – produkt(y) projektu zajistí přínosy (hodnotu)</a:t>
            </a:r>
            <a:endParaRPr lang="en-GB" sz="3200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600" b="1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3500" b="1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marL="0" lvl="0" indent="0">
              <a:lnSpc>
                <a:spcPct val="80000"/>
              </a:lnSpc>
              <a:buNone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Odevzd</a:t>
            </a:r>
            <a:r>
              <a:rPr lang="cs-CZ" b="1" dirty="0" err="1">
                <a:solidFill>
                  <a:srgbClr val="006666"/>
                </a:solidFill>
              </a:rPr>
              <a:t>ání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667244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4400" b="1" dirty="0"/>
              <a:t>Nahrajte do IS do 18.12.2022 do 24:00h</a:t>
            </a:r>
            <a:endParaRPr lang="en-GB" sz="4400" b="1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3500" b="1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marL="0" lvl="0" indent="0">
              <a:lnSpc>
                <a:spcPct val="80000"/>
              </a:lnSpc>
              <a:buNone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069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84</Words>
  <Application>Microsoft Office PowerPoint</Application>
  <PresentationFormat>Širokoúhlá obrazovka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Závěr – vyhodnocení a souhrn hlavních poznatků projektu   Bod 5. šablony projektu</vt:lpstr>
      <vt:lpstr>Vyhodnocení a souhrn hlavních poznatků projektu</vt:lpstr>
      <vt:lpstr>Odevzdání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481</cp:revision>
  <dcterms:created xsi:type="dcterms:W3CDTF">2022-09-20T14:18:12Z</dcterms:created>
  <dcterms:modified xsi:type="dcterms:W3CDTF">2022-12-15T08:24:56Z</dcterms:modified>
</cp:coreProperties>
</file>