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3" r:id="rId3"/>
    <p:sldId id="257" r:id="rId4"/>
    <p:sldId id="277" r:id="rId5"/>
    <p:sldId id="265" r:id="rId6"/>
    <p:sldId id="311" r:id="rId7"/>
    <p:sldId id="310" r:id="rId8"/>
    <p:sldId id="264" r:id="rId9"/>
    <p:sldId id="317" r:id="rId10"/>
    <p:sldId id="318" r:id="rId11"/>
    <p:sldId id="319" r:id="rId12"/>
    <p:sldId id="320" r:id="rId13"/>
    <p:sldId id="266" r:id="rId14"/>
    <p:sldId id="309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3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8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79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1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přístup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konceptu společenské odpovědnosti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podmínky splnění předmětu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akronym CSR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zahrnuje (mohou být zaměněny) termíny jako jsou např. 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odpovědnost, corporate </a:t>
            </a:r>
            <a:r>
              <a:rPr lang="cs-CZ" sz="1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citizenship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podnikání ve společnosti, sociální společnost, udržitelnost, trvalý rozvoj, společnost s přidanou hodnotou, strategická filantropie, firemní etika, corporate governance apod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Existují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zřejmé rozdíly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zmiňovanými termíny.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Business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Forum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(IBLF)  CSR znamená: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Otevřené a transparentní podnikání založené na etických hodnotách a respektu k zaměstnancům, komunitám a životnímu prostředí. Přináší dlouhodobé hodnoty vlastníkům i celé společnosti“.</a:t>
            </a:r>
          </a:p>
          <a:p>
            <a:pPr marL="0" indent="0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CSR od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Světové obchodní rady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udržitelný rozvoj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(WBCSD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zahrnuje tyto tři různé možnosti výkladu písmene „S“ ve zkratce CSR: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„CSR je závazek podnikání přispívat k trvale udržitelnému rozvoji (sustainability), k práci se zaměstnanci, jejich rodinami, místní komunitou (stakeholders) a společnosti obecně (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za účelem zlepšení kvality života“.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pilíře – ekonomický, sociální a environmentální</a:t>
            </a: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Pilíře korespondují s charakteristikami, tzv. triple-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-line (3P):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zisk (ekonomická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lidé (sociální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planeta (environmentální oblast).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Sumarizace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základní skutečnosti společenské odpovědnosti firem: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dobrovolný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 (přijetí konceptu CSR je výhradně dobrovolné, nad rámec legislativy),</a:t>
            </a:r>
          </a:p>
          <a:p>
            <a:pPr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šíře konceptu je „částečně“ ohraničena oblastí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sociální, environmentální a ekonomickou, 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může mít důsledky ve zlepšování životních, pracovních a environmentálních podmínek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zainteresovaných skupin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2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469158" y="1851669"/>
            <a:ext cx="2448272" cy="235174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stupně jsou řazeny vzestupně podle stupně vývoje podniku ve společensky odpovědném podnikatelském chování a jednání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Carroll (1999)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/>
              <a:t>Stupně společenské odpovědnosti organizace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1591"/>
            <a:ext cx="6660232" cy="27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5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 a podmínky splnění předmětu NPCSR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/>
              <a:t>Obsahové zaměření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0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očekáváte od předmětu Společenská odpovědnost organizací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(CSR - Corporate Social Responsibility)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Vaše očekávání od předmětu?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992039"/>
            <a:ext cx="8280920" cy="20162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splnění předmětu: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Vypracovat semestrální práci, odevzdání semestrální práce prostřednictvím IS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18.12.2022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případové studie, odevzdání prostřednictvím IS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18.12.2022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(termíny ve zkouškovém období).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známka je složena z hodnocení semestrální práce, případové studie a výsledku závěrečné zkoušky.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vysvětlit základní pojmy, význam a principy společenské odpovědnosti organizací a poskytnout přehled o vývoji konceptu, aktuálním mezinárodním i tuzemským přístupem včetně vymezení vhodných nástrojů a metod pro hodnocení výkonnosti s důrazem na moderní trendy v oblasti společenské odpovědnosti organizací.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/>
              <a:t>Cíl a podmínky splnění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15334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jednotlivých požadavků (max. 60 bodů):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		20 bodů		         HODNOCENÍ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Případová studie 		4 body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		36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Hodnocení v předmětu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62415"/>
              </p:ext>
            </p:extLst>
          </p:nvPr>
        </p:nvGraphicFramePr>
        <p:xfrm>
          <a:off x="5220072" y="1975783"/>
          <a:ext cx="1512168" cy="2344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45-41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35-0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7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2037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</a:t>
            </a:r>
          </a:p>
          <a:p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Vyhodnotit </a:t>
            </a:r>
            <a:r>
              <a:rPr lang="cs-CZ" alt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konceptu CSR ve vybrané organizaci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(zaměřit se na jednotlivé pilíře konceptu – ekonomický, sociální a environmentální). Identifikovat nedostatečně vyvinuté oblasti a formulovat doporučení pro zlepšení současného stavu. Seminární práci uploadovat (odevzdávárna) do IS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18.12.2022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Případová studie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studie na téma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„CSR reporting a jeho využití v organizaci (podniku)“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Obsahová struktura: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(vymezení problému a cíle studie).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řešení problému – formulování obsahového zaměření CSR reportu, jak postupovat při jeho tvorbě, důvody proč jej zavést (nezavést), jak provádět hodnocení jednotlivých aktivit v jednotlivých pilířích CSR (sociální, environmentální, ekonomický), vypovídací schopnost takového reportu, vymezení cílových stakeholderů, …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- shrnutí a odůvodnění navrhovaného řešení (stanoveného cíle).</a:t>
            </a:r>
          </a:p>
          <a:p>
            <a:pPr lvl="1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 nároky: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rozsah 2-5 stran, případovou studii je nutné uploadovat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IS v termínu </a:t>
            </a:r>
            <a:b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18.12.2022.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/>
              <a:t>Semestrální práce a případová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1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69914"/>
            <a:ext cx="8496944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Společenská odpovědnost organizací. Karviná: SU OPF, 2021.  ISBN 978-80-7510-473-1.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KUNZ., V. Společenská odpovědnost firem. Praha: Grada Publishing, 2012. ISBN 978-80-247-3983-0.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ZADRAŽILOVÁ, D. a kol. Společenská odpovědnost podniků. C. H. Beck, 2010. ISBN 978-80-7400-192-5.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KAŠPAROVÁ, K. a V. KUNZ. Moderní přístupy ke společenské odpovědnosti firem a CSR reportování. Praha: Grada Publishing, 2013. ISBN 978-80-247-4480-3.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KULDOVÁ, L. Nový pohled na společenskou odpovědnost firem - Strategická CSR. NAVA, 2012. ISBN 978-80-7211-408-5.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Percepce společenské odpovědnosti podnikání v České republice. Karviná: SU OPF, 2013. ISBN 978-80-7248-894-0.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PAVLÍK, M. a M. BĚLČÍK a kol. Společenská odpovědnost organizace. Praha: Grada Publishing, 2010. ISBN 978-80-247-3157-5.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BLOWFIELD, M. a MURRAY, A. Corporate Responsibility. Oxford University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2014. ISBN 978-0-19-967832-7.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CHANDLER, D. a W. B. WERTHER. Strategic Corporate Responsibility. SAGE, 2014. ISBN 978-1-4522-1779-6.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Literatura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se stává součástí prostředí, které je reprezentováno podnikatelskou i neziskovou sférou a stále více zainteresovaných stran se zaměřuje na aspekty sociální, environmentální a ekonomické.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972651"/>
            <a:ext cx="388805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je předmětem zájmu řady mezinárodních  a nadnárodních organizací nevládního a vládního charakteru (OECD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ISO 26000, UN Global Compact, ILO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Declaration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atd.)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Současným odrazem vývoje společnosti je především znázornění v globální míře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neudržitelnosti současných přístupů lidských činností v omezeném prostředí planety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neodpovědné chování jednotlivců, organizací vůči ŽP, přečerpání přírodních zdrojů, produkce odpadů, znečištění apod.).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ČR v roce 2013 vznikla -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společenské odpovědnosti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svým velmi aktivním přístupem spoluutváří růst pojetí a aplikovatelnosti CSR v ČR ve spolupráci s dalšími organizacemi včetně podpory vlády reprezentované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Radou kvality ČR.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Nexen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(2009) definuje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chovat se eticky a přispívat k hospodářskému rozvoji a zároveň zlepšovat kvalitu života našich zaměstnanců a jejich rodin, stejně tak jako místní komunity jako celku.“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 a Lee (2004) definují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pro zlepšení blahobytu společnosti skrze diskreční obchodní praktiky a přínosy z podnikových zdrojů.“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v tzv. Zelené knize (2001) -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znamená dobrovolné integrování sociálních a ekologických hledisek do firemních operací a interakcí s firemními stakeholders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5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13211</TotalTime>
  <Words>1215</Words>
  <Application>Microsoft Office PowerPoint</Application>
  <PresentationFormat>Předvádění na obrazovce (16:9)</PresentationFormat>
  <Paragraphs>140</Paragraphs>
  <Slides>14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Enriqueta</vt:lpstr>
      <vt:lpstr>Times New Roman</vt:lpstr>
      <vt:lpstr>Wingdings</vt:lpstr>
      <vt:lpstr>SLU</vt:lpstr>
      <vt:lpstr>Současný přístup  ke konceptu společenské odpovědnosti  </vt:lpstr>
      <vt:lpstr>Obsahové zaměření přednášky</vt:lpstr>
      <vt:lpstr>Vaše očekávání od předmětu?</vt:lpstr>
      <vt:lpstr>Cíl a podmínky splnění předmětu</vt:lpstr>
      <vt:lpstr>Hodnocení v předmětu</vt:lpstr>
      <vt:lpstr>Semestrální práce a případová studie</vt:lpstr>
      <vt:lpstr>Literatura</vt:lpstr>
      <vt:lpstr>Prezentace aplikace PowerPoint</vt:lpstr>
      <vt:lpstr>Prezentace aplikace PowerPoint</vt:lpstr>
      <vt:lpstr>Prezentace aplikace PowerPoint</vt:lpstr>
      <vt:lpstr>Prezentace aplikace PowerPoint</vt:lpstr>
      <vt:lpstr>Stupně společenské odpovědnosti organizace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160</cp:revision>
  <dcterms:created xsi:type="dcterms:W3CDTF">2016-07-06T15:42:34Z</dcterms:created>
  <dcterms:modified xsi:type="dcterms:W3CDTF">2022-09-14T13:17:36Z</dcterms:modified>
</cp:coreProperties>
</file>