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77" r:id="rId24"/>
    <p:sldId id="361" r:id="rId25"/>
    <p:sldId id="381" r:id="rId26"/>
    <p:sldId id="378" r:id="rId27"/>
    <p:sldId id="379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80" r:id="rId37"/>
    <p:sldId id="263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43CF78-9C4B-400F-A518-AEB8A529E70C}" v="12" dt="2021-10-25T16:14:22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3" autoAdjust="0"/>
  </p:normalViewPr>
  <p:slideViewPr>
    <p:cSldViewPr>
      <p:cViewPr varScale="1">
        <p:scale>
          <a:sx n="96" d="100"/>
          <a:sy n="96" d="100"/>
        </p:scale>
        <p:origin x="41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8743CF78-9C4B-400F-A518-AEB8A529E70C}"/>
    <pc:docChg chg="custSel addSld delSld modSld">
      <pc:chgData name="Michal Stoklasa" userId="7c7ba8f323bf6ffe" providerId="LiveId" clId="{8743CF78-9C4B-400F-A518-AEB8A529E70C}" dt="2021-10-25T16:21:43.753" v="147" actId="47"/>
      <pc:docMkLst>
        <pc:docMk/>
      </pc:docMkLst>
      <pc:sldChg chg="modSp mod">
        <pc:chgData name="Michal Stoklasa" userId="7c7ba8f323bf6ffe" providerId="LiveId" clId="{8743CF78-9C4B-400F-A518-AEB8A529E70C}" dt="2021-10-25T16:10:58.924" v="115" actId="20577"/>
        <pc:sldMkLst>
          <pc:docMk/>
          <pc:sldMk cId="3346739795" sldId="361"/>
        </pc:sldMkLst>
        <pc:spChg chg="mod">
          <ac:chgData name="Michal Stoklasa" userId="7c7ba8f323bf6ffe" providerId="LiveId" clId="{8743CF78-9C4B-400F-A518-AEB8A529E70C}" dt="2021-10-25T16:10:58.924" v="115" actId="20577"/>
          <ac:spMkLst>
            <pc:docMk/>
            <pc:sldMk cId="3346739795" sldId="361"/>
            <ac:spMk id="3" creationId="{00000000-0000-0000-0000-000000000000}"/>
          </ac:spMkLst>
        </pc:spChg>
      </pc:sldChg>
      <pc:sldChg chg="del">
        <pc:chgData name="Michal Stoklasa" userId="7c7ba8f323bf6ffe" providerId="LiveId" clId="{8743CF78-9C4B-400F-A518-AEB8A529E70C}" dt="2021-10-25T16:21:43.753" v="147" actId="47"/>
        <pc:sldMkLst>
          <pc:docMk/>
          <pc:sldMk cId="3509661313" sldId="370"/>
        </pc:sldMkLst>
      </pc:sldChg>
      <pc:sldChg chg="modSp mod">
        <pc:chgData name="Michal Stoklasa" userId="7c7ba8f323bf6ffe" providerId="LiveId" clId="{8743CF78-9C4B-400F-A518-AEB8A529E70C}" dt="2021-10-25T16:14:07.012" v="146" actId="20577"/>
        <pc:sldMkLst>
          <pc:docMk/>
          <pc:sldMk cId="3037702355" sldId="378"/>
        </pc:sldMkLst>
        <pc:spChg chg="mod">
          <ac:chgData name="Michal Stoklasa" userId="7c7ba8f323bf6ffe" providerId="LiveId" clId="{8743CF78-9C4B-400F-A518-AEB8A529E70C}" dt="2021-10-25T16:14:07.012" v="146" actId="20577"/>
          <ac:spMkLst>
            <pc:docMk/>
            <pc:sldMk cId="3037702355" sldId="378"/>
            <ac:spMk id="3" creationId="{00000000-0000-0000-0000-000000000000}"/>
          </ac:spMkLst>
        </pc:spChg>
      </pc:sldChg>
      <pc:sldChg chg="addSp delSp modSp add mod">
        <pc:chgData name="Michal Stoklasa" userId="7c7ba8f323bf6ffe" providerId="LiveId" clId="{8743CF78-9C4B-400F-A518-AEB8A529E70C}" dt="2021-10-25T16:08:37.524" v="64" actId="20577"/>
        <pc:sldMkLst>
          <pc:docMk/>
          <pc:sldMk cId="3456578645" sldId="381"/>
        </pc:sldMkLst>
        <pc:spChg chg="del">
          <ac:chgData name="Michal Stoklasa" userId="7c7ba8f323bf6ffe" providerId="LiveId" clId="{8743CF78-9C4B-400F-A518-AEB8A529E70C}" dt="2021-10-25T16:07:17.758" v="14" actId="478"/>
          <ac:spMkLst>
            <pc:docMk/>
            <pc:sldMk cId="3456578645" sldId="381"/>
            <ac:spMk id="3" creationId="{00000000-0000-0000-0000-000000000000}"/>
          </ac:spMkLst>
        </pc:spChg>
        <pc:spChg chg="add del mod">
          <ac:chgData name="Michal Stoklasa" userId="7c7ba8f323bf6ffe" providerId="LiveId" clId="{8743CF78-9C4B-400F-A518-AEB8A529E70C}" dt="2021-10-25T16:07:29.708" v="16" actId="478"/>
          <ac:spMkLst>
            <pc:docMk/>
            <pc:sldMk cId="3456578645" sldId="381"/>
            <ac:spMk id="4" creationId="{CAC53E88-9A87-460B-BFA3-F3A2BA1E197E}"/>
          </ac:spMkLst>
        </pc:spChg>
        <pc:spChg chg="del">
          <ac:chgData name="Michal Stoklasa" userId="7c7ba8f323bf6ffe" providerId="LiveId" clId="{8743CF78-9C4B-400F-A518-AEB8A529E70C}" dt="2021-10-25T16:07:22.225" v="15" actId="478"/>
          <ac:spMkLst>
            <pc:docMk/>
            <pc:sldMk cId="3456578645" sldId="381"/>
            <ac:spMk id="6" creationId="{00000000-0000-0000-0000-000000000000}"/>
          </ac:spMkLst>
        </pc:spChg>
        <pc:spChg chg="add mod">
          <ac:chgData name="Michal Stoklasa" userId="7c7ba8f323bf6ffe" providerId="LiveId" clId="{8743CF78-9C4B-400F-A518-AEB8A529E70C}" dt="2021-10-25T16:08:37.524" v="64" actId="20577"/>
          <ac:spMkLst>
            <pc:docMk/>
            <pc:sldMk cId="3456578645" sldId="381"/>
            <ac:spMk id="8" creationId="{016BF742-06D1-40CF-B843-7CA92838842B}"/>
          </ac:spMkLst>
        </pc:spChg>
        <pc:picChg chg="add mod">
          <ac:chgData name="Michal Stoklasa" userId="7c7ba8f323bf6ffe" providerId="LiveId" clId="{8743CF78-9C4B-400F-A518-AEB8A529E70C}" dt="2021-10-25T16:07:57.761" v="18" actId="1076"/>
          <ac:picMkLst>
            <pc:docMk/>
            <pc:sldMk cId="3456578645" sldId="381"/>
            <ac:picMk id="1026" creationId="{6F311D22-975F-41AE-9FC7-58E078D6C430}"/>
          </ac:picMkLst>
        </pc:picChg>
        <pc:picChg chg="add mod">
          <ac:chgData name="Michal Stoklasa" userId="7c7ba8f323bf6ffe" providerId="LiveId" clId="{8743CF78-9C4B-400F-A518-AEB8A529E70C}" dt="2021-10-25T16:08:08.281" v="21" actId="1076"/>
          <ac:picMkLst>
            <pc:docMk/>
            <pc:sldMk cId="3456578645" sldId="381"/>
            <ac:picMk id="1028" creationId="{45FE7A72-C8DF-4C2B-A084-3821AA46876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6D73E-E4A6-4503-962C-3F31BCBF0C61}" type="doc">
      <dgm:prSet loTypeId="urn:microsoft.com/office/officeart/2005/8/layout/process2" loCatId="process" qsTypeId="urn:microsoft.com/office/officeart/2005/8/quickstyle/simple3" qsCatId="simple" csTypeId="urn:microsoft.com/office/officeart/2005/8/colors/accent3_5" csCatId="accent3" phldr="1"/>
      <dgm:spPr/>
    </dgm:pt>
    <dgm:pt modelId="{B2E0A19F-9273-4189-BA58-FA84520FEE81}">
      <dgm:prSet phldrT="[Text]" custT="1"/>
      <dgm:spPr/>
      <dgm:t>
        <a:bodyPr/>
        <a:lstStyle/>
        <a:p>
          <a:r>
            <a:rPr lang="cs-CZ" sz="1000" b="1"/>
            <a:t>Poptávka po vzdělání</a:t>
          </a:r>
        </a:p>
      </dgm:t>
    </dgm:pt>
    <dgm:pt modelId="{E87A2528-833F-4266-A1FB-A4D7C973314C}" type="parTrans" cxnId="{F48E041D-2D9D-4D70-82E3-9D9644D82B66}">
      <dgm:prSet/>
      <dgm:spPr/>
      <dgm:t>
        <a:bodyPr/>
        <a:lstStyle/>
        <a:p>
          <a:endParaRPr lang="cs-CZ"/>
        </a:p>
      </dgm:t>
    </dgm:pt>
    <dgm:pt modelId="{55B078F0-326D-4F52-B8CF-BBFED0220CAE}" type="sibTrans" cxnId="{F48E041D-2D9D-4D70-82E3-9D9644D82B66}">
      <dgm:prSet/>
      <dgm:spPr/>
      <dgm:t>
        <a:bodyPr/>
        <a:lstStyle/>
        <a:p>
          <a:endParaRPr lang="cs-CZ"/>
        </a:p>
      </dgm:t>
    </dgm:pt>
    <dgm:pt modelId="{94F1F676-38D7-4160-8D52-76F55BBBDCFC}">
      <dgm:prSet phldrT="[Text]" custT="1"/>
      <dgm:spPr/>
      <dgm:t>
        <a:bodyPr/>
        <a:lstStyle/>
        <a:p>
          <a:r>
            <a:rPr lang="cs-CZ" sz="1000" b="1"/>
            <a:t>Odvozená poptávka po celulóze</a:t>
          </a:r>
        </a:p>
      </dgm:t>
    </dgm:pt>
    <dgm:pt modelId="{05FA070F-08FE-4EDB-9AAA-7EF75044EDB9}" type="parTrans" cxnId="{54BE40B6-CE48-4998-9B2A-297312F6BE16}">
      <dgm:prSet/>
      <dgm:spPr/>
      <dgm:t>
        <a:bodyPr/>
        <a:lstStyle/>
        <a:p>
          <a:endParaRPr lang="cs-CZ"/>
        </a:p>
      </dgm:t>
    </dgm:pt>
    <dgm:pt modelId="{2ECB6EFF-47DE-4FB8-ABAE-09AC8A53235D}" type="sibTrans" cxnId="{54BE40B6-CE48-4998-9B2A-297312F6BE16}">
      <dgm:prSet/>
      <dgm:spPr/>
      <dgm:t>
        <a:bodyPr/>
        <a:lstStyle/>
        <a:p>
          <a:endParaRPr lang="cs-CZ"/>
        </a:p>
      </dgm:t>
    </dgm:pt>
    <dgm:pt modelId="{19CA204A-4B13-4E71-A77F-406C656D652F}">
      <dgm:prSet phldrT="[Text]" custT="1"/>
      <dgm:spPr/>
      <dgm:t>
        <a:bodyPr/>
        <a:lstStyle/>
        <a:p>
          <a:r>
            <a:rPr lang="cs-CZ" sz="1000" b="1" dirty="0"/>
            <a:t>Odvozená poptávka po dřevu</a:t>
          </a:r>
        </a:p>
      </dgm:t>
    </dgm:pt>
    <dgm:pt modelId="{67C5F325-C0BC-4DB8-AFC9-D256D8C214B8}" type="parTrans" cxnId="{2551AF60-A608-4E4C-A871-142B1A600631}">
      <dgm:prSet/>
      <dgm:spPr/>
      <dgm:t>
        <a:bodyPr/>
        <a:lstStyle/>
        <a:p>
          <a:endParaRPr lang="cs-CZ"/>
        </a:p>
      </dgm:t>
    </dgm:pt>
    <dgm:pt modelId="{79BDC840-E0D6-4F88-8A1E-D9B280CEE123}" type="sibTrans" cxnId="{2551AF60-A608-4E4C-A871-142B1A600631}">
      <dgm:prSet/>
      <dgm:spPr/>
      <dgm:t>
        <a:bodyPr/>
        <a:lstStyle/>
        <a:p>
          <a:endParaRPr lang="cs-CZ"/>
        </a:p>
      </dgm:t>
    </dgm:pt>
    <dgm:pt modelId="{4E812D7D-D939-4CE0-8AE9-E70D3CFC1898}">
      <dgm:prSet custT="1"/>
      <dgm:spPr/>
      <dgm:t>
        <a:bodyPr/>
        <a:lstStyle/>
        <a:p>
          <a:r>
            <a:rPr lang="cs-CZ" sz="1000" b="1"/>
            <a:t>Odvozená poptávka po učebnicích</a:t>
          </a:r>
        </a:p>
      </dgm:t>
    </dgm:pt>
    <dgm:pt modelId="{D58E2BE2-CFAA-4F78-8311-34F795E0576B}" type="parTrans" cxnId="{C515ACBA-7851-4DA6-88F8-D394FD80F751}">
      <dgm:prSet/>
      <dgm:spPr/>
      <dgm:t>
        <a:bodyPr/>
        <a:lstStyle/>
        <a:p>
          <a:endParaRPr lang="cs-CZ"/>
        </a:p>
      </dgm:t>
    </dgm:pt>
    <dgm:pt modelId="{3AFF0429-E2EF-4A5B-AC2A-63EFCD348139}" type="sibTrans" cxnId="{C515ACBA-7851-4DA6-88F8-D394FD80F751}">
      <dgm:prSet/>
      <dgm:spPr/>
      <dgm:t>
        <a:bodyPr/>
        <a:lstStyle/>
        <a:p>
          <a:endParaRPr lang="cs-CZ"/>
        </a:p>
      </dgm:t>
    </dgm:pt>
    <dgm:pt modelId="{7C41DE62-71D0-4FE6-9F55-8659C31B5560}">
      <dgm:prSet custT="1"/>
      <dgm:spPr/>
      <dgm:t>
        <a:bodyPr/>
        <a:lstStyle/>
        <a:p>
          <a:r>
            <a:rPr lang="cs-CZ" sz="1000" b="1"/>
            <a:t>Odvozená poptávka po papíru</a:t>
          </a:r>
        </a:p>
      </dgm:t>
    </dgm:pt>
    <dgm:pt modelId="{2DBB112E-759B-4B53-8FF2-A75FD1EDA421}" type="parTrans" cxnId="{E8068401-FB28-4A04-A3E0-B22EEDB2AE90}">
      <dgm:prSet/>
      <dgm:spPr/>
      <dgm:t>
        <a:bodyPr/>
        <a:lstStyle/>
        <a:p>
          <a:endParaRPr lang="cs-CZ"/>
        </a:p>
      </dgm:t>
    </dgm:pt>
    <dgm:pt modelId="{7A70197C-F298-4A70-A874-CA1F9A73AF8F}" type="sibTrans" cxnId="{E8068401-FB28-4A04-A3E0-B22EEDB2AE90}">
      <dgm:prSet/>
      <dgm:spPr/>
      <dgm:t>
        <a:bodyPr/>
        <a:lstStyle/>
        <a:p>
          <a:endParaRPr lang="cs-CZ"/>
        </a:p>
      </dgm:t>
    </dgm:pt>
    <dgm:pt modelId="{2541FF22-86EF-4049-A12D-D911CF28656C}" type="pres">
      <dgm:prSet presAssocID="{4166D73E-E4A6-4503-962C-3F31BCBF0C61}" presName="linearFlow" presStyleCnt="0">
        <dgm:presLayoutVars>
          <dgm:resizeHandles val="exact"/>
        </dgm:presLayoutVars>
      </dgm:prSet>
      <dgm:spPr/>
    </dgm:pt>
    <dgm:pt modelId="{B1E22E53-5AD7-4541-B44C-66B336257823}" type="pres">
      <dgm:prSet presAssocID="{B2E0A19F-9273-4189-BA58-FA84520FEE81}" presName="node" presStyleLbl="node1" presStyleIdx="0" presStyleCnt="5" custScaleX="295446" custScaleY="105016" custLinFactNeighborX="-24" custLinFactNeighborY="-1881">
        <dgm:presLayoutVars>
          <dgm:bulletEnabled val="1"/>
        </dgm:presLayoutVars>
      </dgm:prSet>
      <dgm:spPr/>
    </dgm:pt>
    <dgm:pt modelId="{83BF7C79-5671-4065-A091-2E1427DCF942}" type="pres">
      <dgm:prSet presAssocID="{55B078F0-326D-4F52-B8CF-BBFED0220CAE}" presName="sibTrans" presStyleLbl="sibTrans2D1" presStyleIdx="0" presStyleCnt="4"/>
      <dgm:spPr/>
    </dgm:pt>
    <dgm:pt modelId="{5820BF1C-AC5F-4CC0-841E-55ACE802D10E}" type="pres">
      <dgm:prSet presAssocID="{55B078F0-326D-4F52-B8CF-BBFED0220CAE}" presName="connectorText" presStyleLbl="sibTrans2D1" presStyleIdx="0" presStyleCnt="4"/>
      <dgm:spPr/>
    </dgm:pt>
    <dgm:pt modelId="{574BAF8C-7D29-4AAA-9FDF-946F90A8A0B0}" type="pres">
      <dgm:prSet presAssocID="{4E812D7D-D939-4CE0-8AE9-E70D3CFC1898}" presName="node" presStyleLbl="node1" presStyleIdx="1" presStyleCnt="5" custScaleX="294387">
        <dgm:presLayoutVars>
          <dgm:bulletEnabled val="1"/>
        </dgm:presLayoutVars>
      </dgm:prSet>
      <dgm:spPr/>
    </dgm:pt>
    <dgm:pt modelId="{15C28E7F-8214-4613-BD0D-E4333A5E4024}" type="pres">
      <dgm:prSet presAssocID="{3AFF0429-E2EF-4A5B-AC2A-63EFCD348139}" presName="sibTrans" presStyleLbl="sibTrans2D1" presStyleIdx="1" presStyleCnt="4"/>
      <dgm:spPr/>
    </dgm:pt>
    <dgm:pt modelId="{6BCF14F9-5033-4E94-8044-08AC71D4F44E}" type="pres">
      <dgm:prSet presAssocID="{3AFF0429-E2EF-4A5B-AC2A-63EFCD348139}" presName="connectorText" presStyleLbl="sibTrans2D1" presStyleIdx="1" presStyleCnt="4"/>
      <dgm:spPr/>
    </dgm:pt>
    <dgm:pt modelId="{63238CB9-C248-4243-A6D4-0E1CBB5656B0}" type="pres">
      <dgm:prSet presAssocID="{7C41DE62-71D0-4FE6-9F55-8659C31B5560}" presName="node" presStyleLbl="node1" presStyleIdx="2" presStyleCnt="5" custScaleX="297225">
        <dgm:presLayoutVars>
          <dgm:bulletEnabled val="1"/>
        </dgm:presLayoutVars>
      </dgm:prSet>
      <dgm:spPr/>
    </dgm:pt>
    <dgm:pt modelId="{F9BE7653-E87D-4CAA-9DA4-6EF98CA2844D}" type="pres">
      <dgm:prSet presAssocID="{7A70197C-F298-4A70-A874-CA1F9A73AF8F}" presName="sibTrans" presStyleLbl="sibTrans2D1" presStyleIdx="2" presStyleCnt="4"/>
      <dgm:spPr/>
    </dgm:pt>
    <dgm:pt modelId="{B039D99A-3252-447F-B81D-27078516BB66}" type="pres">
      <dgm:prSet presAssocID="{7A70197C-F298-4A70-A874-CA1F9A73AF8F}" presName="connectorText" presStyleLbl="sibTrans2D1" presStyleIdx="2" presStyleCnt="4"/>
      <dgm:spPr/>
    </dgm:pt>
    <dgm:pt modelId="{6CFC6BD0-A555-4D72-BEA3-100E268E60C4}" type="pres">
      <dgm:prSet presAssocID="{94F1F676-38D7-4160-8D52-76F55BBBDCFC}" presName="node" presStyleLbl="node1" presStyleIdx="3" presStyleCnt="5" custScaleX="298644">
        <dgm:presLayoutVars>
          <dgm:bulletEnabled val="1"/>
        </dgm:presLayoutVars>
      </dgm:prSet>
      <dgm:spPr/>
    </dgm:pt>
    <dgm:pt modelId="{5C49AAEF-A0F4-4D73-A9A3-AF5902B54BDB}" type="pres">
      <dgm:prSet presAssocID="{2ECB6EFF-47DE-4FB8-ABAE-09AC8A53235D}" presName="sibTrans" presStyleLbl="sibTrans2D1" presStyleIdx="3" presStyleCnt="4"/>
      <dgm:spPr/>
    </dgm:pt>
    <dgm:pt modelId="{10CC5A88-6280-464F-BC76-7611DD2846C8}" type="pres">
      <dgm:prSet presAssocID="{2ECB6EFF-47DE-4FB8-ABAE-09AC8A53235D}" presName="connectorText" presStyleLbl="sibTrans2D1" presStyleIdx="3" presStyleCnt="4"/>
      <dgm:spPr/>
    </dgm:pt>
    <dgm:pt modelId="{86EFCEC1-BAC7-44E9-AE4E-3003BA1A7157}" type="pres">
      <dgm:prSet presAssocID="{19CA204A-4B13-4E71-A77F-406C656D652F}" presName="node" presStyleLbl="node1" presStyleIdx="4" presStyleCnt="5" custScaleX="298644">
        <dgm:presLayoutVars>
          <dgm:bulletEnabled val="1"/>
        </dgm:presLayoutVars>
      </dgm:prSet>
      <dgm:spPr/>
    </dgm:pt>
  </dgm:ptLst>
  <dgm:cxnLst>
    <dgm:cxn modelId="{E8068401-FB28-4A04-A3E0-B22EEDB2AE90}" srcId="{4166D73E-E4A6-4503-962C-3F31BCBF0C61}" destId="{7C41DE62-71D0-4FE6-9F55-8659C31B5560}" srcOrd="2" destOrd="0" parTransId="{2DBB112E-759B-4B53-8FF2-A75FD1EDA421}" sibTransId="{7A70197C-F298-4A70-A874-CA1F9A73AF8F}"/>
    <dgm:cxn modelId="{1BF4CA12-F236-4314-8ED4-977D42B9CBF7}" type="presOf" srcId="{4166D73E-E4A6-4503-962C-3F31BCBF0C61}" destId="{2541FF22-86EF-4049-A12D-D911CF28656C}" srcOrd="0" destOrd="0" presId="urn:microsoft.com/office/officeart/2005/8/layout/process2"/>
    <dgm:cxn modelId="{F48E041D-2D9D-4D70-82E3-9D9644D82B66}" srcId="{4166D73E-E4A6-4503-962C-3F31BCBF0C61}" destId="{B2E0A19F-9273-4189-BA58-FA84520FEE81}" srcOrd="0" destOrd="0" parTransId="{E87A2528-833F-4266-A1FB-A4D7C973314C}" sibTransId="{55B078F0-326D-4F52-B8CF-BBFED0220CAE}"/>
    <dgm:cxn modelId="{669E981F-CEA6-4F62-95AE-AE89FB192C9F}" type="presOf" srcId="{3AFF0429-E2EF-4A5B-AC2A-63EFCD348139}" destId="{6BCF14F9-5033-4E94-8044-08AC71D4F44E}" srcOrd="1" destOrd="0" presId="urn:microsoft.com/office/officeart/2005/8/layout/process2"/>
    <dgm:cxn modelId="{2551AF60-A608-4E4C-A871-142B1A600631}" srcId="{4166D73E-E4A6-4503-962C-3F31BCBF0C61}" destId="{19CA204A-4B13-4E71-A77F-406C656D652F}" srcOrd="4" destOrd="0" parTransId="{67C5F325-C0BC-4DB8-AFC9-D256D8C214B8}" sibTransId="{79BDC840-E0D6-4F88-8A1E-D9B280CEE123}"/>
    <dgm:cxn modelId="{2523F449-D35D-4241-AAD3-E35C434E15FC}" type="presOf" srcId="{7C41DE62-71D0-4FE6-9F55-8659C31B5560}" destId="{63238CB9-C248-4243-A6D4-0E1CBB5656B0}" srcOrd="0" destOrd="0" presId="urn:microsoft.com/office/officeart/2005/8/layout/process2"/>
    <dgm:cxn modelId="{BED8E44C-68EA-43FF-BAB1-2A78F403A589}" type="presOf" srcId="{B2E0A19F-9273-4189-BA58-FA84520FEE81}" destId="{B1E22E53-5AD7-4541-B44C-66B336257823}" srcOrd="0" destOrd="0" presId="urn:microsoft.com/office/officeart/2005/8/layout/process2"/>
    <dgm:cxn modelId="{EEC5C354-089E-4EC2-91B6-1F81FFF9DA9A}" type="presOf" srcId="{2ECB6EFF-47DE-4FB8-ABAE-09AC8A53235D}" destId="{5C49AAEF-A0F4-4D73-A9A3-AF5902B54BDB}" srcOrd="0" destOrd="0" presId="urn:microsoft.com/office/officeart/2005/8/layout/process2"/>
    <dgm:cxn modelId="{B33CF3A4-7E82-4E8C-BF0A-6B968E0C964B}" type="presOf" srcId="{19CA204A-4B13-4E71-A77F-406C656D652F}" destId="{86EFCEC1-BAC7-44E9-AE4E-3003BA1A7157}" srcOrd="0" destOrd="0" presId="urn:microsoft.com/office/officeart/2005/8/layout/process2"/>
    <dgm:cxn modelId="{DB921DAA-9894-4635-A3E1-5E11B409C106}" type="presOf" srcId="{7A70197C-F298-4A70-A874-CA1F9A73AF8F}" destId="{F9BE7653-E87D-4CAA-9DA4-6EF98CA2844D}" srcOrd="0" destOrd="0" presId="urn:microsoft.com/office/officeart/2005/8/layout/process2"/>
    <dgm:cxn modelId="{54BE40B6-CE48-4998-9B2A-297312F6BE16}" srcId="{4166D73E-E4A6-4503-962C-3F31BCBF0C61}" destId="{94F1F676-38D7-4160-8D52-76F55BBBDCFC}" srcOrd="3" destOrd="0" parTransId="{05FA070F-08FE-4EDB-9AAA-7EF75044EDB9}" sibTransId="{2ECB6EFF-47DE-4FB8-ABAE-09AC8A53235D}"/>
    <dgm:cxn modelId="{C515ACBA-7851-4DA6-88F8-D394FD80F751}" srcId="{4166D73E-E4A6-4503-962C-3F31BCBF0C61}" destId="{4E812D7D-D939-4CE0-8AE9-E70D3CFC1898}" srcOrd="1" destOrd="0" parTransId="{D58E2BE2-CFAA-4F78-8311-34F795E0576B}" sibTransId="{3AFF0429-E2EF-4A5B-AC2A-63EFCD348139}"/>
    <dgm:cxn modelId="{942A2FC1-3510-42C2-8ABF-30A0CDEF935A}" type="presOf" srcId="{7A70197C-F298-4A70-A874-CA1F9A73AF8F}" destId="{B039D99A-3252-447F-B81D-27078516BB66}" srcOrd="1" destOrd="0" presId="urn:microsoft.com/office/officeart/2005/8/layout/process2"/>
    <dgm:cxn modelId="{8A4976C8-B7A9-4A30-B1E6-49A343DEC544}" type="presOf" srcId="{55B078F0-326D-4F52-B8CF-BBFED0220CAE}" destId="{5820BF1C-AC5F-4CC0-841E-55ACE802D10E}" srcOrd="1" destOrd="0" presId="urn:microsoft.com/office/officeart/2005/8/layout/process2"/>
    <dgm:cxn modelId="{942BF3DB-BAFD-466F-AAEB-35D5F65B836B}" type="presOf" srcId="{2ECB6EFF-47DE-4FB8-ABAE-09AC8A53235D}" destId="{10CC5A88-6280-464F-BC76-7611DD2846C8}" srcOrd="1" destOrd="0" presId="urn:microsoft.com/office/officeart/2005/8/layout/process2"/>
    <dgm:cxn modelId="{361359E1-D051-427B-AA9E-AEA7B201321E}" type="presOf" srcId="{94F1F676-38D7-4160-8D52-76F55BBBDCFC}" destId="{6CFC6BD0-A555-4D72-BEA3-100E268E60C4}" srcOrd="0" destOrd="0" presId="urn:microsoft.com/office/officeart/2005/8/layout/process2"/>
    <dgm:cxn modelId="{180397ED-8BF3-4543-8FE1-83D9DF175CC6}" type="presOf" srcId="{4E812D7D-D939-4CE0-8AE9-E70D3CFC1898}" destId="{574BAF8C-7D29-4AAA-9FDF-946F90A8A0B0}" srcOrd="0" destOrd="0" presId="urn:microsoft.com/office/officeart/2005/8/layout/process2"/>
    <dgm:cxn modelId="{1D0F1BFA-173F-44CB-9999-5799575D9663}" type="presOf" srcId="{55B078F0-326D-4F52-B8CF-BBFED0220CAE}" destId="{83BF7C79-5671-4065-A091-2E1427DCF942}" srcOrd="0" destOrd="0" presId="urn:microsoft.com/office/officeart/2005/8/layout/process2"/>
    <dgm:cxn modelId="{2B33E6FD-4CE3-4C57-9C11-FAA0E0B31E63}" type="presOf" srcId="{3AFF0429-E2EF-4A5B-AC2A-63EFCD348139}" destId="{15C28E7F-8214-4613-BD0D-E4333A5E4024}" srcOrd="0" destOrd="0" presId="urn:microsoft.com/office/officeart/2005/8/layout/process2"/>
    <dgm:cxn modelId="{F266027D-E392-436E-8CEA-20B52A6965AC}" type="presParOf" srcId="{2541FF22-86EF-4049-A12D-D911CF28656C}" destId="{B1E22E53-5AD7-4541-B44C-66B336257823}" srcOrd="0" destOrd="0" presId="urn:microsoft.com/office/officeart/2005/8/layout/process2"/>
    <dgm:cxn modelId="{B4245B1A-D9FF-4A97-92AA-E3BFBAEEA705}" type="presParOf" srcId="{2541FF22-86EF-4049-A12D-D911CF28656C}" destId="{83BF7C79-5671-4065-A091-2E1427DCF942}" srcOrd="1" destOrd="0" presId="urn:microsoft.com/office/officeart/2005/8/layout/process2"/>
    <dgm:cxn modelId="{449B8FE8-6FDE-41CE-86A6-2E055E64AB99}" type="presParOf" srcId="{83BF7C79-5671-4065-A091-2E1427DCF942}" destId="{5820BF1C-AC5F-4CC0-841E-55ACE802D10E}" srcOrd="0" destOrd="0" presId="urn:microsoft.com/office/officeart/2005/8/layout/process2"/>
    <dgm:cxn modelId="{0283859B-E385-42C8-B8DF-F3C993BB121D}" type="presParOf" srcId="{2541FF22-86EF-4049-A12D-D911CF28656C}" destId="{574BAF8C-7D29-4AAA-9FDF-946F90A8A0B0}" srcOrd="2" destOrd="0" presId="urn:microsoft.com/office/officeart/2005/8/layout/process2"/>
    <dgm:cxn modelId="{EB458DB3-36BC-4D19-9784-53192019F229}" type="presParOf" srcId="{2541FF22-86EF-4049-A12D-D911CF28656C}" destId="{15C28E7F-8214-4613-BD0D-E4333A5E4024}" srcOrd="3" destOrd="0" presId="urn:microsoft.com/office/officeart/2005/8/layout/process2"/>
    <dgm:cxn modelId="{149E5401-86FF-46A5-9ECF-A49BDE82FF1B}" type="presParOf" srcId="{15C28E7F-8214-4613-BD0D-E4333A5E4024}" destId="{6BCF14F9-5033-4E94-8044-08AC71D4F44E}" srcOrd="0" destOrd="0" presId="urn:microsoft.com/office/officeart/2005/8/layout/process2"/>
    <dgm:cxn modelId="{8B1AA397-5785-4EF5-9D2C-D171BEBEABE6}" type="presParOf" srcId="{2541FF22-86EF-4049-A12D-D911CF28656C}" destId="{63238CB9-C248-4243-A6D4-0E1CBB5656B0}" srcOrd="4" destOrd="0" presId="urn:microsoft.com/office/officeart/2005/8/layout/process2"/>
    <dgm:cxn modelId="{EC586A25-41D5-4065-9420-6F6B307CD397}" type="presParOf" srcId="{2541FF22-86EF-4049-A12D-D911CF28656C}" destId="{F9BE7653-E87D-4CAA-9DA4-6EF98CA2844D}" srcOrd="5" destOrd="0" presId="urn:microsoft.com/office/officeart/2005/8/layout/process2"/>
    <dgm:cxn modelId="{AAA06B86-135C-4BA7-8356-EFA736AC0A89}" type="presParOf" srcId="{F9BE7653-E87D-4CAA-9DA4-6EF98CA2844D}" destId="{B039D99A-3252-447F-B81D-27078516BB66}" srcOrd="0" destOrd="0" presId="urn:microsoft.com/office/officeart/2005/8/layout/process2"/>
    <dgm:cxn modelId="{9B2750CD-9C23-417B-B6DD-E2E2E43564F6}" type="presParOf" srcId="{2541FF22-86EF-4049-A12D-D911CF28656C}" destId="{6CFC6BD0-A555-4D72-BEA3-100E268E60C4}" srcOrd="6" destOrd="0" presId="urn:microsoft.com/office/officeart/2005/8/layout/process2"/>
    <dgm:cxn modelId="{CFBDF5F3-B018-4CD7-92B2-81510AA5237B}" type="presParOf" srcId="{2541FF22-86EF-4049-A12D-D911CF28656C}" destId="{5C49AAEF-A0F4-4D73-A9A3-AF5902B54BDB}" srcOrd="7" destOrd="0" presId="urn:microsoft.com/office/officeart/2005/8/layout/process2"/>
    <dgm:cxn modelId="{AF43BA50-7C97-4B1F-A68B-88EFFB900A29}" type="presParOf" srcId="{5C49AAEF-A0F4-4D73-A9A3-AF5902B54BDB}" destId="{10CC5A88-6280-464F-BC76-7611DD2846C8}" srcOrd="0" destOrd="0" presId="urn:microsoft.com/office/officeart/2005/8/layout/process2"/>
    <dgm:cxn modelId="{42DE37EF-7E94-4E95-8790-18FB70E624DF}" type="presParOf" srcId="{2541FF22-86EF-4049-A12D-D911CF28656C}" destId="{86EFCEC1-BAC7-44E9-AE4E-3003BA1A7157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FD17F5-37D9-4958-9111-A4B071F6C689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</dgm:pt>
    <dgm:pt modelId="{F381DB70-DD3C-4E26-8973-923F9EBFA8DD}">
      <dgm:prSet custT="1"/>
      <dgm:spPr>
        <a:solidFill>
          <a:schemeClr val="bg2"/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B2B TRHY</a:t>
          </a:r>
        </a:p>
        <a:p>
          <a:pPr marR="0" algn="ctr" rtl="0"/>
          <a:r>
            <a:rPr lang="cs-CZ" sz="1400" b="1" baseline="0" dirty="0">
              <a:latin typeface="Calibri"/>
            </a:rPr>
            <a:t>CELKOVÝ TRH ORGANIZACÍ</a:t>
          </a:r>
          <a:endParaRPr lang="cs-CZ" sz="1400" dirty="0"/>
        </a:p>
      </dgm:t>
    </dgm:pt>
    <dgm:pt modelId="{DED8ABD3-FB83-4C14-B02E-22A75FBBAC1E}" type="parTrans" cxnId="{505D9758-3D38-4E46-A3DA-05A678F10966}">
      <dgm:prSet/>
      <dgm:spPr/>
      <dgm:t>
        <a:bodyPr/>
        <a:lstStyle/>
        <a:p>
          <a:endParaRPr lang="cs-CZ"/>
        </a:p>
      </dgm:t>
    </dgm:pt>
    <dgm:pt modelId="{6A76DE89-645F-484C-BD43-F2344147C861}" type="sibTrans" cxnId="{505D9758-3D38-4E46-A3DA-05A678F10966}">
      <dgm:prSet/>
      <dgm:spPr/>
      <dgm:t>
        <a:bodyPr/>
        <a:lstStyle/>
        <a:p>
          <a:endParaRPr lang="cs-CZ"/>
        </a:p>
      </dgm:t>
    </dgm:pt>
    <dgm:pt modelId="{C027E2A7-F501-4212-A8CD-CC0337AFAEE4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TRH VÝROBCŮ</a:t>
          </a:r>
          <a:endParaRPr lang="cs-CZ" sz="1400" dirty="0"/>
        </a:p>
      </dgm:t>
    </dgm:pt>
    <dgm:pt modelId="{174CAAB1-A9C7-494F-B8AA-289983A9A811}" type="parTrans" cxnId="{E6764EE6-D0EE-4AFE-84D8-CB4117725B91}">
      <dgm:prSet/>
      <dgm:spPr/>
      <dgm:t>
        <a:bodyPr/>
        <a:lstStyle/>
        <a:p>
          <a:endParaRPr lang="cs-CZ"/>
        </a:p>
      </dgm:t>
    </dgm:pt>
    <dgm:pt modelId="{85A7D3CA-04F7-4003-8792-F1A83A69A22E}" type="sibTrans" cxnId="{E6764EE6-D0EE-4AFE-84D8-CB4117725B91}">
      <dgm:prSet/>
      <dgm:spPr/>
      <dgm:t>
        <a:bodyPr/>
        <a:lstStyle/>
        <a:p>
          <a:endParaRPr lang="cs-CZ"/>
        </a:p>
      </dgm:t>
    </dgm:pt>
    <dgm:pt modelId="{C82EBD29-B239-47C4-AC72-9D49D5A81986}">
      <dgm:prSet custT="1"/>
      <dgm:spPr/>
      <dgm:t>
        <a:bodyPr/>
        <a:lstStyle/>
        <a:p>
          <a:pPr marR="0" algn="ctr" rtl="0"/>
          <a:r>
            <a:rPr lang="cs-CZ" sz="1200" b="1" baseline="0" dirty="0">
              <a:latin typeface="Calibri"/>
            </a:rPr>
            <a:t>zemědělství, lesnictví,  rybolov</a:t>
          </a:r>
        </a:p>
        <a:p>
          <a:pPr marR="0" algn="ctr" rtl="0"/>
          <a:r>
            <a:rPr lang="cs-CZ" sz="1200" b="1" baseline="0" dirty="0">
              <a:latin typeface="Calibri"/>
            </a:rPr>
            <a:t>výrobci spotřebního zboží</a:t>
          </a:r>
        </a:p>
        <a:p>
          <a:pPr marR="0" algn="ctr" rtl="0"/>
          <a:r>
            <a:rPr lang="cs-CZ" sz="1200" b="1" baseline="0" dirty="0">
              <a:latin typeface="Calibri"/>
            </a:rPr>
            <a:t>výrobci komponent</a:t>
          </a:r>
        </a:p>
        <a:p>
          <a:pPr marR="0" algn="ctr" rtl="0"/>
          <a:r>
            <a:rPr lang="cs-CZ" sz="1200" b="1" baseline="0" dirty="0">
              <a:latin typeface="Calibri"/>
            </a:rPr>
            <a:t>výrobci strojů, zařízení</a:t>
          </a:r>
        </a:p>
        <a:p>
          <a:pPr marR="0" algn="ctr" rtl="0"/>
          <a:r>
            <a:rPr lang="cs-CZ" sz="1200" b="1" baseline="0" dirty="0">
              <a:latin typeface="Calibri"/>
            </a:rPr>
            <a:t>služby včetně finančních</a:t>
          </a:r>
        </a:p>
        <a:p>
          <a:pPr marR="0" algn="ctr" rtl="0"/>
          <a:r>
            <a:rPr lang="cs-CZ" sz="1200" b="1" baseline="0" dirty="0">
              <a:latin typeface="Calibri"/>
            </a:rPr>
            <a:t>doprava, hotely</a:t>
          </a:r>
        </a:p>
        <a:p>
          <a:pPr marR="0" algn="ctr" rtl="0"/>
          <a:r>
            <a:rPr lang="cs-CZ" sz="1200" b="1" baseline="0" dirty="0">
              <a:latin typeface="Calibri"/>
            </a:rPr>
            <a:t>zdravotní péče</a:t>
          </a:r>
        </a:p>
        <a:p>
          <a:pPr marR="0" algn="ctr" rtl="0"/>
          <a:r>
            <a:rPr lang="cs-CZ" sz="1200" b="1" baseline="0" dirty="0">
              <a:latin typeface="Calibri"/>
            </a:rPr>
            <a:t>zábava, volný čas</a:t>
          </a:r>
        </a:p>
        <a:p>
          <a:pPr marR="0" algn="ctr" rtl="0"/>
          <a:endParaRPr lang="cs-CZ" sz="500" b="1" baseline="0" dirty="0">
            <a:latin typeface="Arial"/>
          </a:endParaRPr>
        </a:p>
      </dgm:t>
    </dgm:pt>
    <dgm:pt modelId="{4144A3CA-C58B-4520-9018-B934BDEF012C}" type="parTrans" cxnId="{6D7DB61A-08ED-46AD-AC18-CA0FCDB11EF4}">
      <dgm:prSet/>
      <dgm:spPr/>
      <dgm:t>
        <a:bodyPr/>
        <a:lstStyle/>
        <a:p>
          <a:endParaRPr lang="cs-CZ"/>
        </a:p>
      </dgm:t>
    </dgm:pt>
    <dgm:pt modelId="{C29C8DB1-E277-4209-A2E1-7E2A45AC6AEA}" type="sibTrans" cxnId="{6D7DB61A-08ED-46AD-AC18-CA0FCDB11EF4}">
      <dgm:prSet/>
      <dgm:spPr/>
      <dgm:t>
        <a:bodyPr/>
        <a:lstStyle/>
        <a:p>
          <a:endParaRPr lang="cs-CZ"/>
        </a:p>
      </dgm:t>
    </dgm:pt>
    <dgm:pt modelId="{127587E1-3ADF-4917-B473-44BA10C924B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OBCHODNÍ TRH</a:t>
          </a:r>
          <a:endParaRPr lang="cs-CZ" sz="1400" dirty="0"/>
        </a:p>
      </dgm:t>
    </dgm:pt>
    <dgm:pt modelId="{64BFC411-9521-4CB8-BDFD-6A6941D74C92}" type="parTrans" cxnId="{889361B0-E3F9-4B75-B8C8-4A65E56A16CD}">
      <dgm:prSet/>
      <dgm:spPr/>
      <dgm:t>
        <a:bodyPr/>
        <a:lstStyle/>
        <a:p>
          <a:endParaRPr lang="cs-CZ"/>
        </a:p>
      </dgm:t>
    </dgm:pt>
    <dgm:pt modelId="{8B5AF781-64EA-48F9-B03C-64A99E71D1B5}" type="sibTrans" cxnId="{889361B0-E3F9-4B75-B8C8-4A65E56A16CD}">
      <dgm:prSet/>
      <dgm:spPr/>
      <dgm:t>
        <a:bodyPr/>
        <a:lstStyle/>
        <a:p>
          <a:endParaRPr lang="cs-CZ"/>
        </a:p>
      </dgm:t>
    </dgm:pt>
    <dgm:pt modelId="{FDEFFE36-5EB8-4B38-909E-4CD690552701}">
      <dgm:prSet custT="1"/>
      <dgm:spPr/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maloobchod</a:t>
          </a:r>
        </a:p>
        <a:p>
          <a:pPr marR="0" algn="ctr" rtl="0"/>
          <a:r>
            <a:rPr lang="cs-CZ" sz="1400" b="1" baseline="0" dirty="0">
              <a:latin typeface="Calibri"/>
            </a:rPr>
            <a:t>velkoobchod a distribuce</a:t>
          </a:r>
        </a:p>
        <a:p>
          <a:pPr marR="0" algn="ctr" rtl="0"/>
          <a:r>
            <a:rPr lang="cs-CZ" sz="1400" b="1" baseline="0" dirty="0">
              <a:latin typeface="Calibri"/>
            </a:rPr>
            <a:t>zprostředkovatelé</a:t>
          </a:r>
        </a:p>
      </dgm:t>
    </dgm:pt>
    <dgm:pt modelId="{C70E4E13-7933-41AD-AE41-0897D7666099}" type="parTrans" cxnId="{FC4A0F27-F1B6-4E3E-88B9-5F4D3810B3AC}">
      <dgm:prSet/>
      <dgm:spPr/>
      <dgm:t>
        <a:bodyPr/>
        <a:lstStyle/>
        <a:p>
          <a:endParaRPr lang="cs-CZ"/>
        </a:p>
      </dgm:t>
    </dgm:pt>
    <dgm:pt modelId="{7BCE7BD6-69B5-4924-9172-6715B99884F3}" type="sibTrans" cxnId="{FC4A0F27-F1B6-4E3E-88B9-5F4D3810B3AC}">
      <dgm:prSet/>
      <dgm:spPr/>
      <dgm:t>
        <a:bodyPr/>
        <a:lstStyle/>
        <a:p>
          <a:endParaRPr lang="cs-CZ"/>
        </a:p>
      </dgm:t>
    </dgm:pt>
    <dgm:pt modelId="{5EBFBFC8-784D-4AE3-9A8F-83D96DBEFEC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TRH INSTITUCÍ</a:t>
          </a:r>
          <a:endParaRPr lang="cs-CZ" sz="1400" dirty="0"/>
        </a:p>
      </dgm:t>
    </dgm:pt>
    <dgm:pt modelId="{AE1AA7F1-95DA-4644-811F-6330DBB1A98B}" type="parTrans" cxnId="{1D2410D8-3AFC-45C4-BA77-8040B613B823}">
      <dgm:prSet/>
      <dgm:spPr/>
      <dgm:t>
        <a:bodyPr/>
        <a:lstStyle/>
        <a:p>
          <a:endParaRPr lang="cs-CZ"/>
        </a:p>
      </dgm:t>
    </dgm:pt>
    <dgm:pt modelId="{A7E1A509-AE15-440C-8426-088FFB811E0A}" type="sibTrans" cxnId="{1D2410D8-3AFC-45C4-BA77-8040B613B823}">
      <dgm:prSet/>
      <dgm:spPr/>
      <dgm:t>
        <a:bodyPr/>
        <a:lstStyle/>
        <a:p>
          <a:endParaRPr lang="cs-CZ"/>
        </a:p>
      </dgm:t>
    </dgm:pt>
    <dgm:pt modelId="{80BB3025-0ACF-4B9E-9E04-B501B773E38C}">
      <dgm:prSet custT="1"/>
      <dgm:spPr/>
      <dgm:t>
        <a:bodyPr/>
        <a:lstStyle/>
        <a:p>
          <a:pPr marR="0" algn="ctr" rtl="0"/>
          <a:r>
            <a:rPr lang="cs-CZ" sz="1400" b="1" baseline="0" dirty="0">
              <a:latin typeface="Calibri"/>
            </a:rPr>
            <a:t>vláda a místní samosprávy</a:t>
          </a:r>
        </a:p>
        <a:p>
          <a:pPr marR="0" algn="ctr" rtl="0"/>
          <a:r>
            <a:rPr lang="cs-CZ" sz="1400" b="1" baseline="0" dirty="0">
              <a:latin typeface="Calibri"/>
            </a:rPr>
            <a:t>neziskové instituce  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vzdělávání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sociální služby</a:t>
          </a:r>
        </a:p>
        <a:p>
          <a:pPr marR="0" algn="ctr" rtl="0">
            <a:buSzPts val="1200"/>
            <a:buChar char="•"/>
          </a:pPr>
          <a:r>
            <a:rPr lang="cs-CZ" sz="1400" b="1" baseline="0" dirty="0">
              <a:latin typeface="Calibri"/>
            </a:rPr>
            <a:t>charita</a:t>
          </a:r>
          <a:endParaRPr lang="cs-CZ" sz="1400" dirty="0"/>
        </a:p>
      </dgm:t>
    </dgm:pt>
    <dgm:pt modelId="{AB4F873E-0ABD-4DE0-8FEA-43DD4892D958}" type="parTrans" cxnId="{E9F11F6F-E9FD-42FD-9762-9C073F5BD27C}">
      <dgm:prSet/>
      <dgm:spPr/>
      <dgm:t>
        <a:bodyPr/>
        <a:lstStyle/>
        <a:p>
          <a:endParaRPr lang="cs-CZ"/>
        </a:p>
      </dgm:t>
    </dgm:pt>
    <dgm:pt modelId="{17E5AABC-9DDF-4FC0-93DA-13B065EDD362}" type="sibTrans" cxnId="{E9F11F6F-E9FD-42FD-9762-9C073F5BD27C}">
      <dgm:prSet/>
      <dgm:spPr/>
      <dgm:t>
        <a:bodyPr/>
        <a:lstStyle/>
        <a:p>
          <a:endParaRPr lang="cs-CZ"/>
        </a:p>
      </dgm:t>
    </dgm:pt>
    <dgm:pt modelId="{6B2A762E-799D-4849-B346-3D95A5415606}" type="pres">
      <dgm:prSet presAssocID="{16FD17F5-37D9-4958-9111-A4B071F6C6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7FE8A4-D3D1-45DB-92B1-CB93F4CE0BB8}" type="pres">
      <dgm:prSet presAssocID="{F381DB70-DD3C-4E26-8973-923F9EBFA8DD}" presName="hierRoot1" presStyleCnt="0">
        <dgm:presLayoutVars>
          <dgm:hierBranch/>
        </dgm:presLayoutVars>
      </dgm:prSet>
      <dgm:spPr/>
    </dgm:pt>
    <dgm:pt modelId="{AF21A45B-3A1A-4878-B62F-8AB4AFFAC498}" type="pres">
      <dgm:prSet presAssocID="{F381DB70-DD3C-4E26-8973-923F9EBFA8DD}" presName="rootComposite1" presStyleCnt="0"/>
      <dgm:spPr/>
    </dgm:pt>
    <dgm:pt modelId="{471EAFC6-6F24-44D3-B215-4A3387E95CA6}" type="pres">
      <dgm:prSet presAssocID="{F381DB70-DD3C-4E26-8973-923F9EBFA8DD}" presName="rootText1" presStyleLbl="node0" presStyleIdx="0" presStyleCnt="1" custScaleY="54428">
        <dgm:presLayoutVars>
          <dgm:chPref val="3"/>
        </dgm:presLayoutVars>
      </dgm:prSet>
      <dgm:spPr/>
    </dgm:pt>
    <dgm:pt modelId="{6B49EF27-D34A-44FF-9DFB-BC95568AA4A5}" type="pres">
      <dgm:prSet presAssocID="{F381DB70-DD3C-4E26-8973-923F9EBFA8DD}" presName="rootConnector1" presStyleLbl="node1" presStyleIdx="0" presStyleCnt="0"/>
      <dgm:spPr/>
    </dgm:pt>
    <dgm:pt modelId="{04FA659B-B300-4BB8-83AF-BB21E36EABB7}" type="pres">
      <dgm:prSet presAssocID="{F381DB70-DD3C-4E26-8973-923F9EBFA8DD}" presName="hierChild2" presStyleCnt="0"/>
      <dgm:spPr/>
    </dgm:pt>
    <dgm:pt modelId="{EF88E4F3-4218-49FD-AB9B-076083661B19}" type="pres">
      <dgm:prSet presAssocID="{174CAAB1-A9C7-494F-B8AA-289983A9A811}" presName="Name35" presStyleLbl="parChTrans1D2" presStyleIdx="0" presStyleCnt="3"/>
      <dgm:spPr/>
    </dgm:pt>
    <dgm:pt modelId="{897DF56D-665B-4D37-A871-559941945DF6}" type="pres">
      <dgm:prSet presAssocID="{C027E2A7-F501-4212-A8CD-CC0337AFAEE4}" presName="hierRoot2" presStyleCnt="0">
        <dgm:presLayoutVars>
          <dgm:hierBranch/>
        </dgm:presLayoutVars>
      </dgm:prSet>
      <dgm:spPr/>
    </dgm:pt>
    <dgm:pt modelId="{2054EEFA-5BF6-41D9-908B-45042A85095C}" type="pres">
      <dgm:prSet presAssocID="{C027E2A7-F501-4212-A8CD-CC0337AFAEE4}" presName="rootComposite" presStyleCnt="0"/>
      <dgm:spPr/>
    </dgm:pt>
    <dgm:pt modelId="{1FC6B60C-AE6B-4890-93AB-D7DCB3159694}" type="pres">
      <dgm:prSet presAssocID="{C027E2A7-F501-4212-A8CD-CC0337AFAEE4}" presName="rootText" presStyleLbl="node2" presStyleIdx="0" presStyleCnt="3" custScaleY="45536">
        <dgm:presLayoutVars>
          <dgm:chPref val="3"/>
        </dgm:presLayoutVars>
      </dgm:prSet>
      <dgm:spPr/>
    </dgm:pt>
    <dgm:pt modelId="{E772EE04-7095-40F0-B8EB-197E07E69974}" type="pres">
      <dgm:prSet presAssocID="{C027E2A7-F501-4212-A8CD-CC0337AFAEE4}" presName="rootConnector" presStyleLbl="node2" presStyleIdx="0" presStyleCnt="3"/>
      <dgm:spPr/>
    </dgm:pt>
    <dgm:pt modelId="{3E727ABA-4AC6-42FC-8D80-31BDF9618487}" type="pres">
      <dgm:prSet presAssocID="{C027E2A7-F501-4212-A8CD-CC0337AFAEE4}" presName="hierChild4" presStyleCnt="0"/>
      <dgm:spPr/>
    </dgm:pt>
    <dgm:pt modelId="{354CF80E-A9F0-4222-8CBB-DE5327BC8008}" type="pres">
      <dgm:prSet presAssocID="{4144A3CA-C58B-4520-9018-B934BDEF012C}" presName="Name35" presStyleLbl="parChTrans1D3" presStyleIdx="0" presStyleCnt="3"/>
      <dgm:spPr/>
    </dgm:pt>
    <dgm:pt modelId="{B747216C-14E1-4D9F-90DA-7DCF0E5F198E}" type="pres">
      <dgm:prSet presAssocID="{C82EBD29-B239-47C4-AC72-9D49D5A81986}" presName="hierRoot2" presStyleCnt="0">
        <dgm:presLayoutVars>
          <dgm:hierBranch val="r"/>
        </dgm:presLayoutVars>
      </dgm:prSet>
      <dgm:spPr/>
    </dgm:pt>
    <dgm:pt modelId="{7AC8A8B8-A157-4440-ABE9-D528380AA976}" type="pres">
      <dgm:prSet presAssocID="{C82EBD29-B239-47C4-AC72-9D49D5A81986}" presName="rootComposite" presStyleCnt="0"/>
      <dgm:spPr/>
    </dgm:pt>
    <dgm:pt modelId="{EC3BA7DF-6F1C-475D-B7CB-8B715A061CD8}" type="pres">
      <dgm:prSet presAssocID="{C82EBD29-B239-47C4-AC72-9D49D5A81986}" presName="rootText" presStyleLbl="node3" presStyleIdx="0" presStyleCnt="3" custScaleY="169723">
        <dgm:presLayoutVars>
          <dgm:chPref val="3"/>
        </dgm:presLayoutVars>
      </dgm:prSet>
      <dgm:spPr/>
    </dgm:pt>
    <dgm:pt modelId="{86BB6638-0E61-4B1D-BCCB-C0EF7169CC1C}" type="pres">
      <dgm:prSet presAssocID="{C82EBD29-B239-47C4-AC72-9D49D5A81986}" presName="rootConnector" presStyleLbl="node3" presStyleIdx="0" presStyleCnt="3"/>
      <dgm:spPr/>
    </dgm:pt>
    <dgm:pt modelId="{1A45603E-D5BC-4D3D-9ED2-8CD0B6BFA18E}" type="pres">
      <dgm:prSet presAssocID="{C82EBD29-B239-47C4-AC72-9D49D5A81986}" presName="hierChild4" presStyleCnt="0"/>
      <dgm:spPr/>
    </dgm:pt>
    <dgm:pt modelId="{6E71AB94-553D-41BD-84E4-A462E3BA4970}" type="pres">
      <dgm:prSet presAssocID="{C82EBD29-B239-47C4-AC72-9D49D5A81986}" presName="hierChild5" presStyleCnt="0"/>
      <dgm:spPr/>
    </dgm:pt>
    <dgm:pt modelId="{D716CCDE-6B86-486E-A5EB-069E5CF28A89}" type="pres">
      <dgm:prSet presAssocID="{C027E2A7-F501-4212-A8CD-CC0337AFAEE4}" presName="hierChild5" presStyleCnt="0"/>
      <dgm:spPr/>
    </dgm:pt>
    <dgm:pt modelId="{9668EB96-F01F-42AC-B89E-8E689ADD6274}" type="pres">
      <dgm:prSet presAssocID="{64BFC411-9521-4CB8-BDFD-6A6941D74C92}" presName="Name35" presStyleLbl="parChTrans1D2" presStyleIdx="1" presStyleCnt="3"/>
      <dgm:spPr/>
    </dgm:pt>
    <dgm:pt modelId="{D64F4805-2BBF-46AD-B7B5-0D9321C49F4B}" type="pres">
      <dgm:prSet presAssocID="{127587E1-3ADF-4917-B473-44BA10C924BE}" presName="hierRoot2" presStyleCnt="0">
        <dgm:presLayoutVars>
          <dgm:hierBranch/>
        </dgm:presLayoutVars>
      </dgm:prSet>
      <dgm:spPr/>
    </dgm:pt>
    <dgm:pt modelId="{4E160F57-681C-4692-B9B1-20BD8EECE95F}" type="pres">
      <dgm:prSet presAssocID="{127587E1-3ADF-4917-B473-44BA10C924BE}" presName="rootComposite" presStyleCnt="0"/>
      <dgm:spPr/>
    </dgm:pt>
    <dgm:pt modelId="{9125C3A1-24FD-42F8-BF45-6D8FEF77E50F}" type="pres">
      <dgm:prSet presAssocID="{127587E1-3ADF-4917-B473-44BA10C924BE}" presName="rootText" presStyleLbl="node2" presStyleIdx="1" presStyleCnt="3" custScaleY="38668">
        <dgm:presLayoutVars>
          <dgm:chPref val="3"/>
        </dgm:presLayoutVars>
      </dgm:prSet>
      <dgm:spPr/>
    </dgm:pt>
    <dgm:pt modelId="{777083FE-01C2-4340-BEE1-56F41B4CF17C}" type="pres">
      <dgm:prSet presAssocID="{127587E1-3ADF-4917-B473-44BA10C924BE}" presName="rootConnector" presStyleLbl="node2" presStyleIdx="1" presStyleCnt="3"/>
      <dgm:spPr/>
    </dgm:pt>
    <dgm:pt modelId="{5691E8A8-16F4-4106-A009-162FF346542B}" type="pres">
      <dgm:prSet presAssocID="{127587E1-3ADF-4917-B473-44BA10C924BE}" presName="hierChild4" presStyleCnt="0"/>
      <dgm:spPr/>
    </dgm:pt>
    <dgm:pt modelId="{5190E43D-8635-441C-B2CC-BD4B96DDB8AF}" type="pres">
      <dgm:prSet presAssocID="{C70E4E13-7933-41AD-AE41-0897D7666099}" presName="Name35" presStyleLbl="parChTrans1D3" presStyleIdx="1" presStyleCnt="3"/>
      <dgm:spPr/>
    </dgm:pt>
    <dgm:pt modelId="{BB00AA74-6762-451F-8F50-45DA679DFD3D}" type="pres">
      <dgm:prSet presAssocID="{FDEFFE36-5EB8-4B38-909E-4CD690552701}" presName="hierRoot2" presStyleCnt="0">
        <dgm:presLayoutVars>
          <dgm:hierBranch val="r"/>
        </dgm:presLayoutVars>
      </dgm:prSet>
      <dgm:spPr/>
    </dgm:pt>
    <dgm:pt modelId="{97C67541-5907-4BBE-AE30-287A609634AB}" type="pres">
      <dgm:prSet presAssocID="{FDEFFE36-5EB8-4B38-909E-4CD690552701}" presName="rootComposite" presStyleCnt="0"/>
      <dgm:spPr/>
    </dgm:pt>
    <dgm:pt modelId="{D5FA15DE-D632-4D46-9D31-C2E0B0EDA3D7}" type="pres">
      <dgm:prSet presAssocID="{FDEFFE36-5EB8-4B38-909E-4CD690552701}" presName="rootText" presStyleLbl="node3" presStyleIdx="1" presStyleCnt="3" custScaleY="169337">
        <dgm:presLayoutVars>
          <dgm:chPref val="3"/>
        </dgm:presLayoutVars>
      </dgm:prSet>
      <dgm:spPr/>
    </dgm:pt>
    <dgm:pt modelId="{01AB6064-F013-487B-9ED2-3D866985CBCB}" type="pres">
      <dgm:prSet presAssocID="{FDEFFE36-5EB8-4B38-909E-4CD690552701}" presName="rootConnector" presStyleLbl="node3" presStyleIdx="1" presStyleCnt="3"/>
      <dgm:spPr/>
    </dgm:pt>
    <dgm:pt modelId="{2D71AE8D-DE9B-4FAA-BE14-1F4CFF61D19A}" type="pres">
      <dgm:prSet presAssocID="{FDEFFE36-5EB8-4B38-909E-4CD690552701}" presName="hierChild4" presStyleCnt="0"/>
      <dgm:spPr/>
    </dgm:pt>
    <dgm:pt modelId="{924AD4B3-316B-47C7-BC81-FA02D7255AA7}" type="pres">
      <dgm:prSet presAssocID="{FDEFFE36-5EB8-4B38-909E-4CD690552701}" presName="hierChild5" presStyleCnt="0"/>
      <dgm:spPr/>
    </dgm:pt>
    <dgm:pt modelId="{4CF48BA4-52C8-4D7B-A3B4-9D0590E84E78}" type="pres">
      <dgm:prSet presAssocID="{127587E1-3ADF-4917-B473-44BA10C924BE}" presName="hierChild5" presStyleCnt="0"/>
      <dgm:spPr/>
    </dgm:pt>
    <dgm:pt modelId="{D095AA4E-401F-4CFE-8AFA-B4509D918A8F}" type="pres">
      <dgm:prSet presAssocID="{AE1AA7F1-95DA-4644-811F-6330DBB1A98B}" presName="Name35" presStyleLbl="parChTrans1D2" presStyleIdx="2" presStyleCnt="3"/>
      <dgm:spPr/>
    </dgm:pt>
    <dgm:pt modelId="{0451F311-D0EA-4104-99F0-7E445F0A7334}" type="pres">
      <dgm:prSet presAssocID="{5EBFBFC8-784D-4AE3-9A8F-83D96DBEFEC8}" presName="hierRoot2" presStyleCnt="0">
        <dgm:presLayoutVars>
          <dgm:hierBranch/>
        </dgm:presLayoutVars>
      </dgm:prSet>
      <dgm:spPr/>
    </dgm:pt>
    <dgm:pt modelId="{14E32D97-698F-4608-B255-6663ACB2A82F}" type="pres">
      <dgm:prSet presAssocID="{5EBFBFC8-784D-4AE3-9A8F-83D96DBEFEC8}" presName="rootComposite" presStyleCnt="0"/>
      <dgm:spPr/>
    </dgm:pt>
    <dgm:pt modelId="{29BA0C37-D2CC-4A0B-AFAB-E99F8F796C77}" type="pres">
      <dgm:prSet presAssocID="{5EBFBFC8-784D-4AE3-9A8F-83D96DBEFEC8}" presName="rootText" presStyleLbl="node2" presStyleIdx="2" presStyleCnt="3" custScaleY="38192">
        <dgm:presLayoutVars>
          <dgm:chPref val="3"/>
        </dgm:presLayoutVars>
      </dgm:prSet>
      <dgm:spPr/>
    </dgm:pt>
    <dgm:pt modelId="{8106F020-C282-4D86-9D2B-24EA8587722B}" type="pres">
      <dgm:prSet presAssocID="{5EBFBFC8-784D-4AE3-9A8F-83D96DBEFEC8}" presName="rootConnector" presStyleLbl="node2" presStyleIdx="2" presStyleCnt="3"/>
      <dgm:spPr/>
    </dgm:pt>
    <dgm:pt modelId="{E17E23A0-2308-4770-B569-7A784E61B284}" type="pres">
      <dgm:prSet presAssocID="{5EBFBFC8-784D-4AE3-9A8F-83D96DBEFEC8}" presName="hierChild4" presStyleCnt="0"/>
      <dgm:spPr/>
    </dgm:pt>
    <dgm:pt modelId="{6B9B9087-43FB-497A-8872-1D7538749DE2}" type="pres">
      <dgm:prSet presAssocID="{AB4F873E-0ABD-4DE0-8FEA-43DD4892D958}" presName="Name35" presStyleLbl="parChTrans1D3" presStyleIdx="2" presStyleCnt="3"/>
      <dgm:spPr/>
    </dgm:pt>
    <dgm:pt modelId="{BC3DAD22-3CC9-4B9C-B615-A72A4A17446E}" type="pres">
      <dgm:prSet presAssocID="{80BB3025-0ACF-4B9E-9E04-B501B773E38C}" presName="hierRoot2" presStyleCnt="0">
        <dgm:presLayoutVars>
          <dgm:hierBranch val="r"/>
        </dgm:presLayoutVars>
      </dgm:prSet>
      <dgm:spPr/>
    </dgm:pt>
    <dgm:pt modelId="{CBFF6944-F8F5-43D4-827F-71141265F3A5}" type="pres">
      <dgm:prSet presAssocID="{80BB3025-0ACF-4B9E-9E04-B501B773E38C}" presName="rootComposite" presStyleCnt="0"/>
      <dgm:spPr/>
    </dgm:pt>
    <dgm:pt modelId="{6B808A99-CC3D-4D2D-A1EB-C6C80C2D2F2A}" type="pres">
      <dgm:prSet presAssocID="{80BB3025-0ACF-4B9E-9E04-B501B773E38C}" presName="rootText" presStyleLbl="node3" presStyleIdx="2" presStyleCnt="3" custScaleY="173828">
        <dgm:presLayoutVars>
          <dgm:chPref val="3"/>
        </dgm:presLayoutVars>
      </dgm:prSet>
      <dgm:spPr/>
    </dgm:pt>
    <dgm:pt modelId="{64C1B968-548B-4427-B5F0-9E24036826FE}" type="pres">
      <dgm:prSet presAssocID="{80BB3025-0ACF-4B9E-9E04-B501B773E38C}" presName="rootConnector" presStyleLbl="node3" presStyleIdx="2" presStyleCnt="3"/>
      <dgm:spPr/>
    </dgm:pt>
    <dgm:pt modelId="{CF881C4D-83A9-4ECF-B54B-30709E095284}" type="pres">
      <dgm:prSet presAssocID="{80BB3025-0ACF-4B9E-9E04-B501B773E38C}" presName="hierChild4" presStyleCnt="0"/>
      <dgm:spPr/>
    </dgm:pt>
    <dgm:pt modelId="{F113E31C-146D-462E-AA34-4C189B35A258}" type="pres">
      <dgm:prSet presAssocID="{80BB3025-0ACF-4B9E-9E04-B501B773E38C}" presName="hierChild5" presStyleCnt="0"/>
      <dgm:spPr/>
    </dgm:pt>
    <dgm:pt modelId="{6A48675E-7F28-418F-9ADC-B43D2242AD22}" type="pres">
      <dgm:prSet presAssocID="{5EBFBFC8-784D-4AE3-9A8F-83D96DBEFEC8}" presName="hierChild5" presStyleCnt="0"/>
      <dgm:spPr/>
    </dgm:pt>
    <dgm:pt modelId="{A7567D58-69F5-493F-8F45-F4293A04C35C}" type="pres">
      <dgm:prSet presAssocID="{F381DB70-DD3C-4E26-8973-923F9EBFA8DD}" presName="hierChild3" presStyleCnt="0"/>
      <dgm:spPr/>
    </dgm:pt>
  </dgm:ptLst>
  <dgm:cxnLst>
    <dgm:cxn modelId="{6D7DB61A-08ED-46AD-AC18-CA0FCDB11EF4}" srcId="{C027E2A7-F501-4212-A8CD-CC0337AFAEE4}" destId="{C82EBD29-B239-47C4-AC72-9D49D5A81986}" srcOrd="0" destOrd="0" parTransId="{4144A3CA-C58B-4520-9018-B934BDEF012C}" sibTransId="{C29C8DB1-E277-4209-A2E1-7E2A45AC6AEA}"/>
    <dgm:cxn modelId="{52756223-0CE8-4924-BFBB-68AB11CF82AF}" type="presOf" srcId="{C70E4E13-7933-41AD-AE41-0897D7666099}" destId="{5190E43D-8635-441C-B2CC-BD4B96DDB8AF}" srcOrd="0" destOrd="0" presId="urn:microsoft.com/office/officeart/2005/8/layout/orgChart1"/>
    <dgm:cxn modelId="{FC4A0F27-F1B6-4E3E-88B9-5F4D3810B3AC}" srcId="{127587E1-3ADF-4917-B473-44BA10C924BE}" destId="{FDEFFE36-5EB8-4B38-909E-4CD690552701}" srcOrd="0" destOrd="0" parTransId="{C70E4E13-7933-41AD-AE41-0897D7666099}" sibTransId="{7BCE7BD6-69B5-4924-9172-6715B99884F3}"/>
    <dgm:cxn modelId="{C9154E31-861F-4380-83D4-848F04CF9E5A}" type="presOf" srcId="{4144A3CA-C58B-4520-9018-B934BDEF012C}" destId="{354CF80E-A9F0-4222-8CBB-DE5327BC8008}" srcOrd="0" destOrd="0" presId="urn:microsoft.com/office/officeart/2005/8/layout/orgChart1"/>
    <dgm:cxn modelId="{B988373A-DC6B-4576-A013-8E9F10FFB015}" type="presOf" srcId="{FDEFFE36-5EB8-4B38-909E-4CD690552701}" destId="{01AB6064-F013-487B-9ED2-3D866985CBCB}" srcOrd="1" destOrd="0" presId="urn:microsoft.com/office/officeart/2005/8/layout/orgChart1"/>
    <dgm:cxn modelId="{65888441-88CF-47F4-A82F-B0639095586F}" type="presOf" srcId="{127587E1-3ADF-4917-B473-44BA10C924BE}" destId="{9125C3A1-24FD-42F8-BF45-6D8FEF77E50F}" srcOrd="0" destOrd="0" presId="urn:microsoft.com/office/officeart/2005/8/layout/orgChart1"/>
    <dgm:cxn modelId="{188C5543-01FF-4DD4-A0CD-C897023CAA8E}" type="presOf" srcId="{C82EBD29-B239-47C4-AC72-9D49D5A81986}" destId="{EC3BA7DF-6F1C-475D-B7CB-8B715A061CD8}" srcOrd="0" destOrd="0" presId="urn:microsoft.com/office/officeart/2005/8/layout/orgChart1"/>
    <dgm:cxn modelId="{D4B11E64-BD89-455F-9F41-A27EDD44FAB1}" type="presOf" srcId="{C027E2A7-F501-4212-A8CD-CC0337AFAEE4}" destId="{1FC6B60C-AE6B-4890-93AB-D7DCB3159694}" srcOrd="0" destOrd="0" presId="urn:microsoft.com/office/officeart/2005/8/layout/orgChart1"/>
    <dgm:cxn modelId="{330F7449-E1D9-43F6-9E26-CC610A0E2688}" type="presOf" srcId="{5EBFBFC8-784D-4AE3-9A8F-83D96DBEFEC8}" destId="{29BA0C37-D2CC-4A0B-AFAB-E99F8F796C77}" srcOrd="0" destOrd="0" presId="urn:microsoft.com/office/officeart/2005/8/layout/orgChart1"/>
    <dgm:cxn modelId="{FED4F849-D55D-42BA-B723-92AAEDD065D5}" type="presOf" srcId="{F381DB70-DD3C-4E26-8973-923F9EBFA8DD}" destId="{6B49EF27-D34A-44FF-9DFB-BC95568AA4A5}" srcOrd="1" destOrd="0" presId="urn:microsoft.com/office/officeart/2005/8/layout/orgChart1"/>
    <dgm:cxn modelId="{E9F11F6F-E9FD-42FD-9762-9C073F5BD27C}" srcId="{5EBFBFC8-784D-4AE3-9A8F-83D96DBEFEC8}" destId="{80BB3025-0ACF-4B9E-9E04-B501B773E38C}" srcOrd="0" destOrd="0" parTransId="{AB4F873E-0ABD-4DE0-8FEA-43DD4892D958}" sibTransId="{17E5AABC-9DDF-4FC0-93DA-13B065EDD362}"/>
    <dgm:cxn modelId="{505D9758-3D38-4E46-A3DA-05A678F10966}" srcId="{16FD17F5-37D9-4958-9111-A4B071F6C689}" destId="{F381DB70-DD3C-4E26-8973-923F9EBFA8DD}" srcOrd="0" destOrd="0" parTransId="{DED8ABD3-FB83-4C14-B02E-22A75FBBAC1E}" sibTransId="{6A76DE89-645F-484C-BD43-F2344147C861}"/>
    <dgm:cxn modelId="{F559CC78-6C8F-4D2D-B925-0B536F1B212F}" type="presOf" srcId="{F381DB70-DD3C-4E26-8973-923F9EBFA8DD}" destId="{471EAFC6-6F24-44D3-B215-4A3387E95CA6}" srcOrd="0" destOrd="0" presId="urn:microsoft.com/office/officeart/2005/8/layout/orgChart1"/>
    <dgm:cxn modelId="{5A412259-42C5-44CC-98BB-4E71368A2A81}" type="presOf" srcId="{80BB3025-0ACF-4B9E-9E04-B501B773E38C}" destId="{6B808A99-CC3D-4D2D-A1EB-C6C80C2D2F2A}" srcOrd="0" destOrd="0" presId="urn:microsoft.com/office/officeart/2005/8/layout/orgChart1"/>
    <dgm:cxn modelId="{AE136F7B-BB92-4C6F-8765-32DA8CC60CD0}" type="presOf" srcId="{16FD17F5-37D9-4958-9111-A4B071F6C689}" destId="{6B2A762E-799D-4849-B346-3D95A5415606}" srcOrd="0" destOrd="0" presId="urn:microsoft.com/office/officeart/2005/8/layout/orgChart1"/>
    <dgm:cxn modelId="{9A0F277F-C53F-45C2-AB4C-847D3C05C739}" type="presOf" srcId="{AE1AA7F1-95DA-4644-811F-6330DBB1A98B}" destId="{D095AA4E-401F-4CFE-8AFA-B4509D918A8F}" srcOrd="0" destOrd="0" presId="urn:microsoft.com/office/officeart/2005/8/layout/orgChart1"/>
    <dgm:cxn modelId="{8D25FC88-38FC-4C1A-901B-05E642FE19E6}" type="presOf" srcId="{C027E2A7-F501-4212-A8CD-CC0337AFAEE4}" destId="{E772EE04-7095-40F0-B8EB-197E07E69974}" srcOrd="1" destOrd="0" presId="urn:microsoft.com/office/officeart/2005/8/layout/orgChart1"/>
    <dgm:cxn modelId="{C2F30799-B7CE-46B4-80C0-FEFD456CDFF2}" type="presOf" srcId="{AB4F873E-0ABD-4DE0-8FEA-43DD4892D958}" destId="{6B9B9087-43FB-497A-8872-1D7538749DE2}" srcOrd="0" destOrd="0" presId="urn:microsoft.com/office/officeart/2005/8/layout/orgChart1"/>
    <dgm:cxn modelId="{6B873599-0C36-4B3A-A137-8368D437E03E}" type="presOf" srcId="{64BFC411-9521-4CB8-BDFD-6A6941D74C92}" destId="{9668EB96-F01F-42AC-B89E-8E689ADD6274}" srcOrd="0" destOrd="0" presId="urn:microsoft.com/office/officeart/2005/8/layout/orgChart1"/>
    <dgm:cxn modelId="{69CE81AB-B4D9-4D0B-91E6-B7E50EF0D1D2}" type="presOf" srcId="{5EBFBFC8-784D-4AE3-9A8F-83D96DBEFEC8}" destId="{8106F020-C282-4D86-9D2B-24EA8587722B}" srcOrd="1" destOrd="0" presId="urn:microsoft.com/office/officeart/2005/8/layout/orgChart1"/>
    <dgm:cxn modelId="{889361B0-E3F9-4B75-B8C8-4A65E56A16CD}" srcId="{F381DB70-DD3C-4E26-8973-923F9EBFA8DD}" destId="{127587E1-3ADF-4917-B473-44BA10C924BE}" srcOrd="1" destOrd="0" parTransId="{64BFC411-9521-4CB8-BDFD-6A6941D74C92}" sibTransId="{8B5AF781-64EA-48F9-B03C-64A99E71D1B5}"/>
    <dgm:cxn modelId="{60D0B3B6-F238-49CD-B4F1-15D1F548838C}" type="presOf" srcId="{127587E1-3ADF-4917-B473-44BA10C924BE}" destId="{777083FE-01C2-4340-BEE1-56F41B4CF17C}" srcOrd="1" destOrd="0" presId="urn:microsoft.com/office/officeart/2005/8/layout/orgChart1"/>
    <dgm:cxn modelId="{F0468EBC-FFB9-42D1-8F7C-03B0A8AAB583}" type="presOf" srcId="{C82EBD29-B239-47C4-AC72-9D49D5A81986}" destId="{86BB6638-0E61-4B1D-BCCB-C0EF7169CC1C}" srcOrd="1" destOrd="0" presId="urn:microsoft.com/office/officeart/2005/8/layout/orgChart1"/>
    <dgm:cxn modelId="{85A395CD-784A-42F2-AE28-A4FB774AEAC3}" type="presOf" srcId="{174CAAB1-A9C7-494F-B8AA-289983A9A811}" destId="{EF88E4F3-4218-49FD-AB9B-076083661B19}" srcOrd="0" destOrd="0" presId="urn:microsoft.com/office/officeart/2005/8/layout/orgChart1"/>
    <dgm:cxn modelId="{E7E958D5-3E02-4836-A70B-3CB535793BF2}" type="presOf" srcId="{FDEFFE36-5EB8-4B38-909E-4CD690552701}" destId="{D5FA15DE-D632-4D46-9D31-C2E0B0EDA3D7}" srcOrd="0" destOrd="0" presId="urn:microsoft.com/office/officeart/2005/8/layout/orgChart1"/>
    <dgm:cxn modelId="{1D2410D8-3AFC-45C4-BA77-8040B613B823}" srcId="{F381DB70-DD3C-4E26-8973-923F9EBFA8DD}" destId="{5EBFBFC8-784D-4AE3-9A8F-83D96DBEFEC8}" srcOrd="2" destOrd="0" parTransId="{AE1AA7F1-95DA-4644-811F-6330DBB1A98B}" sibTransId="{A7E1A509-AE15-440C-8426-088FFB811E0A}"/>
    <dgm:cxn modelId="{E6764EE6-D0EE-4AFE-84D8-CB4117725B91}" srcId="{F381DB70-DD3C-4E26-8973-923F9EBFA8DD}" destId="{C027E2A7-F501-4212-A8CD-CC0337AFAEE4}" srcOrd="0" destOrd="0" parTransId="{174CAAB1-A9C7-494F-B8AA-289983A9A811}" sibTransId="{85A7D3CA-04F7-4003-8792-F1A83A69A22E}"/>
    <dgm:cxn modelId="{B8A4C2F3-757E-4FC3-BC78-5FE68A5D1FF2}" type="presOf" srcId="{80BB3025-0ACF-4B9E-9E04-B501B773E38C}" destId="{64C1B968-548B-4427-B5F0-9E24036826FE}" srcOrd="1" destOrd="0" presId="urn:microsoft.com/office/officeart/2005/8/layout/orgChart1"/>
    <dgm:cxn modelId="{47119120-F2DA-4E93-B88E-3B579DFFC92E}" type="presParOf" srcId="{6B2A762E-799D-4849-B346-3D95A5415606}" destId="{9C7FE8A4-D3D1-45DB-92B1-CB93F4CE0BB8}" srcOrd="0" destOrd="0" presId="urn:microsoft.com/office/officeart/2005/8/layout/orgChart1"/>
    <dgm:cxn modelId="{D9E548B7-E4C4-4AA6-A801-7D111C26EC50}" type="presParOf" srcId="{9C7FE8A4-D3D1-45DB-92B1-CB93F4CE0BB8}" destId="{AF21A45B-3A1A-4878-B62F-8AB4AFFAC498}" srcOrd="0" destOrd="0" presId="urn:microsoft.com/office/officeart/2005/8/layout/orgChart1"/>
    <dgm:cxn modelId="{5D3094F4-7780-435F-B612-E11284D6B4C7}" type="presParOf" srcId="{AF21A45B-3A1A-4878-B62F-8AB4AFFAC498}" destId="{471EAFC6-6F24-44D3-B215-4A3387E95CA6}" srcOrd="0" destOrd="0" presId="urn:microsoft.com/office/officeart/2005/8/layout/orgChart1"/>
    <dgm:cxn modelId="{72EB4AC7-4F69-4D5D-928A-D0ED0AE67FD7}" type="presParOf" srcId="{AF21A45B-3A1A-4878-B62F-8AB4AFFAC498}" destId="{6B49EF27-D34A-44FF-9DFB-BC95568AA4A5}" srcOrd="1" destOrd="0" presId="urn:microsoft.com/office/officeart/2005/8/layout/orgChart1"/>
    <dgm:cxn modelId="{7D0FC6A5-9C1C-434A-99E7-1E8E87A05AFA}" type="presParOf" srcId="{9C7FE8A4-D3D1-45DB-92B1-CB93F4CE0BB8}" destId="{04FA659B-B300-4BB8-83AF-BB21E36EABB7}" srcOrd="1" destOrd="0" presId="urn:microsoft.com/office/officeart/2005/8/layout/orgChart1"/>
    <dgm:cxn modelId="{2BDCF186-4ADE-4508-8142-843E1867C4C3}" type="presParOf" srcId="{04FA659B-B300-4BB8-83AF-BB21E36EABB7}" destId="{EF88E4F3-4218-49FD-AB9B-076083661B19}" srcOrd="0" destOrd="0" presId="urn:microsoft.com/office/officeart/2005/8/layout/orgChart1"/>
    <dgm:cxn modelId="{CCCEF610-01B3-4202-A9A6-6B43E576AA14}" type="presParOf" srcId="{04FA659B-B300-4BB8-83AF-BB21E36EABB7}" destId="{897DF56D-665B-4D37-A871-559941945DF6}" srcOrd="1" destOrd="0" presId="urn:microsoft.com/office/officeart/2005/8/layout/orgChart1"/>
    <dgm:cxn modelId="{E925C6B8-682B-4ADD-A3D6-16A38DAB0C1A}" type="presParOf" srcId="{897DF56D-665B-4D37-A871-559941945DF6}" destId="{2054EEFA-5BF6-41D9-908B-45042A85095C}" srcOrd="0" destOrd="0" presId="urn:microsoft.com/office/officeart/2005/8/layout/orgChart1"/>
    <dgm:cxn modelId="{C7C869B4-CCC8-42B0-8595-870AE935C7F7}" type="presParOf" srcId="{2054EEFA-5BF6-41D9-908B-45042A85095C}" destId="{1FC6B60C-AE6B-4890-93AB-D7DCB3159694}" srcOrd="0" destOrd="0" presId="urn:microsoft.com/office/officeart/2005/8/layout/orgChart1"/>
    <dgm:cxn modelId="{62862D19-B5FA-4258-AF11-D22B44762061}" type="presParOf" srcId="{2054EEFA-5BF6-41D9-908B-45042A85095C}" destId="{E772EE04-7095-40F0-B8EB-197E07E69974}" srcOrd="1" destOrd="0" presId="urn:microsoft.com/office/officeart/2005/8/layout/orgChart1"/>
    <dgm:cxn modelId="{DA4D049B-614A-404C-A058-149FB90901ED}" type="presParOf" srcId="{897DF56D-665B-4D37-A871-559941945DF6}" destId="{3E727ABA-4AC6-42FC-8D80-31BDF9618487}" srcOrd="1" destOrd="0" presId="urn:microsoft.com/office/officeart/2005/8/layout/orgChart1"/>
    <dgm:cxn modelId="{AC939AF6-812B-438A-B2DE-D4E6465B7E93}" type="presParOf" srcId="{3E727ABA-4AC6-42FC-8D80-31BDF9618487}" destId="{354CF80E-A9F0-4222-8CBB-DE5327BC8008}" srcOrd="0" destOrd="0" presId="urn:microsoft.com/office/officeart/2005/8/layout/orgChart1"/>
    <dgm:cxn modelId="{C73B899E-3F5A-42F2-BEA3-E504CCEF884A}" type="presParOf" srcId="{3E727ABA-4AC6-42FC-8D80-31BDF9618487}" destId="{B747216C-14E1-4D9F-90DA-7DCF0E5F198E}" srcOrd="1" destOrd="0" presId="urn:microsoft.com/office/officeart/2005/8/layout/orgChart1"/>
    <dgm:cxn modelId="{14305275-7945-48FA-BCBB-72B7942BAAC4}" type="presParOf" srcId="{B747216C-14E1-4D9F-90DA-7DCF0E5F198E}" destId="{7AC8A8B8-A157-4440-ABE9-D528380AA976}" srcOrd="0" destOrd="0" presId="urn:microsoft.com/office/officeart/2005/8/layout/orgChart1"/>
    <dgm:cxn modelId="{00BF3BF1-E117-4A95-8E19-7512E2950C80}" type="presParOf" srcId="{7AC8A8B8-A157-4440-ABE9-D528380AA976}" destId="{EC3BA7DF-6F1C-475D-B7CB-8B715A061CD8}" srcOrd="0" destOrd="0" presId="urn:microsoft.com/office/officeart/2005/8/layout/orgChart1"/>
    <dgm:cxn modelId="{B87771D1-E3D9-4026-9C1F-9C03248F96F8}" type="presParOf" srcId="{7AC8A8B8-A157-4440-ABE9-D528380AA976}" destId="{86BB6638-0E61-4B1D-BCCB-C0EF7169CC1C}" srcOrd="1" destOrd="0" presId="urn:microsoft.com/office/officeart/2005/8/layout/orgChart1"/>
    <dgm:cxn modelId="{18DDF344-F1E0-4E32-8B72-103AF4573AFB}" type="presParOf" srcId="{B747216C-14E1-4D9F-90DA-7DCF0E5F198E}" destId="{1A45603E-D5BC-4D3D-9ED2-8CD0B6BFA18E}" srcOrd="1" destOrd="0" presId="urn:microsoft.com/office/officeart/2005/8/layout/orgChart1"/>
    <dgm:cxn modelId="{D7562E75-1C30-4091-A30D-739000B39465}" type="presParOf" srcId="{B747216C-14E1-4D9F-90DA-7DCF0E5F198E}" destId="{6E71AB94-553D-41BD-84E4-A462E3BA4970}" srcOrd="2" destOrd="0" presId="urn:microsoft.com/office/officeart/2005/8/layout/orgChart1"/>
    <dgm:cxn modelId="{846308FB-0BCA-450A-BE58-B3ADB5BA0D78}" type="presParOf" srcId="{897DF56D-665B-4D37-A871-559941945DF6}" destId="{D716CCDE-6B86-486E-A5EB-069E5CF28A89}" srcOrd="2" destOrd="0" presId="urn:microsoft.com/office/officeart/2005/8/layout/orgChart1"/>
    <dgm:cxn modelId="{39D4445B-0B57-4E8D-A7DF-0BE2D9CE44FB}" type="presParOf" srcId="{04FA659B-B300-4BB8-83AF-BB21E36EABB7}" destId="{9668EB96-F01F-42AC-B89E-8E689ADD6274}" srcOrd="2" destOrd="0" presId="urn:microsoft.com/office/officeart/2005/8/layout/orgChart1"/>
    <dgm:cxn modelId="{618D557D-8D1F-4913-9859-0595DF89E1E8}" type="presParOf" srcId="{04FA659B-B300-4BB8-83AF-BB21E36EABB7}" destId="{D64F4805-2BBF-46AD-B7B5-0D9321C49F4B}" srcOrd="3" destOrd="0" presId="urn:microsoft.com/office/officeart/2005/8/layout/orgChart1"/>
    <dgm:cxn modelId="{8EA91D81-B66E-460C-81F2-5D63111C834E}" type="presParOf" srcId="{D64F4805-2BBF-46AD-B7B5-0D9321C49F4B}" destId="{4E160F57-681C-4692-B9B1-20BD8EECE95F}" srcOrd="0" destOrd="0" presId="urn:microsoft.com/office/officeart/2005/8/layout/orgChart1"/>
    <dgm:cxn modelId="{851CD10C-5FC9-4860-984D-16C11FC1B04D}" type="presParOf" srcId="{4E160F57-681C-4692-B9B1-20BD8EECE95F}" destId="{9125C3A1-24FD-42F8-BF45-6D8FEF77E50F}" srcOrd="0" destOrd="0" presId="urn:microsoft.com/office/officeart/2005/8/layout/orgChart1"/>
    <dgm:cxn modelId="{CC214563-5C19-483A-9EEA-2D396D998E97}" type="presParOf" srcId="{4E160F57-681C-4692-B9B1-20BD8EECE95F}" destId="{777083FE-01C2-4340-BEE1-56F41B4CF17C}" srcOrd="1" destOrd="0" presId="urn:microsoft.com/office/officeart/2005/8/layout/orgChart1"/>
    <dgm:cxn modelId="{3E53C8F2-18F6-4B08-A8C7-650ED93D9BAF}" type="presParOf" srcId="{D64F4805-2BBF-46AD-B7B5-0D9321C49F4B}" destId="{5691E8A8-16F4-4106-A009-162FF346542B}" srcOrd="1" destOrd="0" presId="urn:microsoft.com/office/officeart/2005/8/layout/orgChart1"/>
    <dgm:cxn modelId="{BB2D7A9A-28C2-4F34-8D33-28E938139874}" type="presParOf" srcId="{5691E8A8-16F4-4106-A009-162FF346542B}" destId="{5190E43D-8635-441C-B2CC-BD4B96DDB8AF}" srcOrd="0" destOrd="0" presId="urn:microsoft.com/office/officeart/2005/8/layout/orgChart1"/>
    <dgm:cxn modelId="{DE28A01E-8F56-4FF2-AB85-FC5EBBE25BDA}" type="presParOf" srcId="{5691E8A8-16F4-4106-A009-162FF346542B}" destId="{BB00AA74-6762-451F-8F50-45DA679DFD3D}" srcOrd="1" destOrd="0" presId="urn:microsoft.com/office/officeart/2005/8/layout/orgChart1"/>
    <dgm:cxn modelId="{F05A64BF-D62B-467C-9298-8381830F7424}" type="presParOf" srcId="{BB00AA74-6762-451F-8F50-45DA679DFD3D}" destId="{97C67541-5907-4BBE-AE30-287A609634AB}" srcOrd="0" destOrd="0" presId="urn:microsoft.com/office/officeart/2005/8/layout/orgChart1"/>
    <dgm:cxn modelId="{4446EDA6-382F-4388-8EAB-B703B23FE296}" type="presParOf" srcId="{97C67541-5907-4BBE-AE30-287A609634AB}" destId="{D5FA15DE-D632-4D46-9D31-C2E0B0EDA3D7}" srcOrd="0" destOrd="0" presId="urn:microsoft.com/office/officeart/2005/8/layout/orgChart1"/>
    <dgm:cxn modelId="{B17CCDC1-A677-408B-8DEB-8A7398B7818D}" type="presParOf" srcId="{97C67541-5907-4BBE-AE30-287A609634AB}" destId="{01AB6064-F013-487B-9ED2-3D866985CBCB}" srcOrd="1" destOrd="0" presId="urn:microsoft.com/office/officeart/2005/8/layout/orgChart1"/>
    <dgm:cxn modelId="{93E36D6D-CAE4-42D2-83F5-A0EB1E4A8EA0}" type="presParOf" srcId="{BB00AA74-6762-451F-8F50-45DA679DFD3D}" destId="{2D71AE8D-DE9B-4FAA-BE14-1F4CFF61D19A}" srcOrd="1" destOrd="0" presId="urn:microsoft.com/office/officeart/2005/8/layout/orgChart1"/>
    <dgm:cxn modelId="{C819FF38-AD12-4CAB-B7A1-E9F01A10D42F}" type="presParOf" srcId="{BB00AA74-6762-451F-8F50-45DA679DFD3D}" destId="{924AD4B3-316B-47C7-BC81-FA02D7255AA7}" srcOrd="2" destOrd="0" presId="urn:microsoft.com/office/officeart/2005/8/layout/orgChart1"/>
    <dgm:cxn modelId="{4676FEF3-2635-4E24-8CD8-53BE1B291090}" type="presParOf" srcId="{D64F4805-2BBF-46AD-B7B5-0D9321C49F4B}" destId="{4CF48BA4-52C8-4D7B-A3B4-9D0590E84E78}" srcOrd="2" destOrd="0" presId="urn:microsoft.com/office/officeart/2005/8/layout/orgChart1"/>
    <dgm:cxn modelId="{A4546A87-CBCC-4174-BB11-BA72E54063D4}" type="presParOf" srcId="{04FA659B-B300-4BB8-83AF-BB21E36EABB7}" destId="{D095AA4E-401F-4CFE-8AFA-B4509D918A8F}" srcOrd="4" destOrd="0" presId="urn:microsoft.com/office/officeart/2005/8/layout/orgChart1"/>
    <dgm:cxn modelId="{6C34D3A1-7B38-40CA-BEC7-4A716C53EC36}" type="presParOf" srcId="{04FA659B-B300-4BB8-83AF-BB21E36EABB7}" destId="{0451F311-D0EA-4104-99F0-7E445F0A7334}" srcOrd="5" destOrd="0" presId="urn:microsoft.com/office/officeart/2005/8/layout/orgChart1"/>
    <dgm:cxn modelId="{4D84DCAD-B0A8-42E7-BE26-C00737CD46CB}" type="presParOf" srcId="{0451F311-D0EA-4104-99F0-7E445F0A7334}" destId="{14E32D97-698F-4608-B255-6663ACB2A82F}" srcOrd="0" destOrd="0" presId="urn:microsoft.com/office/officeart/2005/8/layout/orgChart1"/>
    <dgm:cxn modelId="{91B4D5CB-4FA4-4069-B28D-611722A009E6}" type="presParOf" srcId="{14E32D97-698F-4608-B255-6663ACB2A82F}" destId="{29BA0C37-D2CC-4A0B-AFAB-E99F8F796C77}" srcOrd="0" destOrd="0" presId="urn:microsoft.com/office/officeart/2005/8/layout/orgChart1"/>
    <dgm:cxn modelId="{C35863CC-A8F2-4891-9B20-B28ED0C06A28}" type="presParOf" srcId="{14E32D97-698F-4608-B255-6663ACB2A82F}" destId="{8106F020-C282-4D86-9D2B-24EA8587722B}" srcOrd="1" destOrd="0" presId="urn:microsoft.com/office/officeart/2005/8/layout/orgChart1"/>
    <dgm:cxn modelId="{09039F59-972C-4006-B177-7D7C878EC6A5}" type="presParOf" srcId="{0451F311-D0EA-4104-99F0-7E445F0A7334}" destId="{E17E23A0-2308-4770-B569-7A784E61B284}" srcOrd="1" destOrd="0" presId="urn:microsoft.com/office/officeart/2005/8/layout/orgChart1"/>
    <dgm:cxn modelId="{59181685-C45A-44A0-BC4D-746E7A396EC6}" type="presParOf" srcId="{E17E23A0-2308-4770-B569-7A784E61B284}" destId="{6B9B9087-43FB-497A-8872-1D7538749DE2}" srcOrd="0" destOrd="0" presId="urn:microsoft.com/office/officeart/2005/8/layout/orgChart1"/>
    <dgm:cxn modelId="{8737120E-4D75-4781-866C-DE75154F85D8}" type="presParOf" srcId="{E17E23A0-2308-4770-B569-7A784E61B284}" destId="{BC3DAD22-3CC9-4B9C-B615-A72A4A17446E}" srcOrd="1" destOrd="0" presId="urn:microsoft.com/office/officeart/2005/8/layout/orgChart1"/>
    <dgm:cxn modelId="{1A1C755D-EA1D-4F0A-BFDE-D5237C20E8B9}" type="presParOf" srcId="{BC3DAD22-3CC9-4B9C-B615-A72A4A17446E}" destId="{CBFF6944-F8F5-43D4-827F-71141265F3A5}" srcOrd="0" destOrd="0" presId="urn:microsoft.com/office/officeart/2005/8/layout/orgChart1"/>
    <dgm:cxn modelId="{CC88325A-93D1-4F24-84D2-A3E93E0EEC72}" type="presParOf" srcId="{CBFF6944-F8F5-43D4-827F-71141265F3A5}" destId="{6B808A99-CC3D-4D2D-A1EB-C6C80C2D2F2A}" srcOrd="0" destOrd="0" presId="urn:microsoft.com/office/officeart/2005/8/layout/orgChart1"/>
    <dgm:cxn modelId="{A117FB1A-4FC2-4260-A0A5-9F139A00BE79}" type="presParOf" srcId="{CBFF6944-F8F5-43D4-827F-71141265F3A5}" destId="{64C1B968-548B-4427-B5F0-9E24036826FE}" srcOrd="1" destOrd="0" presId="urn:microsoft.com/office/officeart/2005/8/layout/orgChart1"/>
    <dgm:cxn modelId="{A9464EA4-7696-4916-A64A-1C5D9081A4B8}" type="presParOf" srcId="{BC3DAD22-3CC9-4B9C-B615-A72A4A17446E}" destId="{CF881C4D-83A9-4ECF-B54B-30709E095284}" srcOrd="1" destOrd="0" presId="urn:microsoft.com/office/officeart/2005/8/layout/orgChart1"/>
    <dgm:cxn modelId="{FD8B436D-E97A-46A1-888A-AF857C9C6771}" type="presParOf" srcId="{BC3DAD22-3CC9-4B9C-B615-A72A4A17446E}" destId="{F113E31C-146D-462E-AA34-4C189B35A258}" srcOrd="2" destOrd="0" presId="urn:microsoft.com/office/officeart/2005/8/layout/orgChart1"/>
    <dgm:cxn modelId="{38BD49F7-3810-4F2B-B6FA-E58B8BCA2148}" type="presParOf" srcId="{0451F311-D0EA-4104-99F0-7E445F0A7334}" destId="{6A48675E-7F28-418F-9ADC-B43D2242AD22}" srcOrd="2" destOrd="0" presId="urn:microsoft.com/office/officeart/2005/8/layout/orgChart1"/>
    <dgm:cxn modelId="{74D7FCCF-ADC9-4067-A9B9-F7AEB325D59A}" type="presParOf" srcId="{9C7FE8A4-D3D1-45DB-92B1-CB93F4CE0BB8}" destId="{A7567D58-69F5-493F-8F45-F4293A04C35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9FEBB6-9784-454D-A6F1-9BCD208FB7B0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</dgm:pt>
    <dgm:pt modelId="{C6EDF88B-522B-4184-A947-491DB601F0C6}">
      <dgm:prSet phldrT="[Text]" custT="1"/>
      <dgm:spPr/>
      <dgm:t>
        <a:bodyPr/>
        <a:lstStyle/>
        <a:p>
          <a:r>
            <a:rPr lang="cs-CZ" sz="1400" b="1" dirty="0">
              <a:solidFill>
                <a:srgbClr val="FF0000"/>
              </a:solidFill>
            </a:rPr>
            <a:t>VLIVY PROSTŘEDÍ</a:t>
          </a:r>
        </a:p>
        <a:p>
          <a:r>
            <a:rPr lang="cs-CZ" sz="1200" b="1" dirty="0"/>
            <a:t>poptávka</a:t>
          </a:r>
        </a:p>
        <a:p>
          <a:r>
            <a:rPr lang="cs-CZ" sz="1200" b="1" dirty="0"/>
            <a:t>ekonomické prognózy</a:t>
          </a:r>
        </a:p>
        <a:p>
          <a:r>
            <a:rPr lang="cs-CZ" sz="1200" b="1" dirty="0"/>
            <a:t>technologické změny</a:t>
          </a:r>
        </a:p>
        <a:p>
          <a:r>
            <a:rPr lang="cs-CZ" sz="1200" b="1" dirty="0"/>
            <a:t>politiky</a:t>
          </a:r>
        </a:p>
        <a:p>
          <a:r>
            <a:rPr lang="cs-CZ" sz="1200" b="1" dirty="0"/>
            <a:t>konkurence</a:t>
          </a:r>
        </a:p>
        <a:p>
          <a:r>
            <a:rPr lang="cs-CZ" sz="1200" b="1" dirty="0"/>
            <a:t>dodací podmínky</a:t>
          </a:r>
        </a:p>
        <a:p>
          <a:r>
            <a:rPr lang="cs-CZ" sz="1200" b="1" dirty="0"/>
            <a:t>cena peněz</a:t>
          </a:r>
        </a:p>
      </dgm:t>
    </dgm:pt>
    <dgm:pt modelId="{F98CFBB9-2D88-41DD-90A8-81F8C3DA27A2}" type="parTrans" cxnId="{7F98D89A-C7D3-411E-8E17-2FB8E7E6AC0F}">
      <dgm:prSet/>
      <dgm:spPr/>
      <dgm:t>
        <a:bodyPr/>
        <a:lstStyle/>
        <a:p>
          <a:endParaRPr lang="cs-CZ"/>
        </a:p>
      </dgm:t>
    </dgm:pt>
    <dgm:pt modelId="{A52153AA-5B1A-4C3E-8D0F-96F0E7ED8C2D}" type="sibTrans" cxnId="{7F98D89A-C7D3-411E-8E17-2FB8E7E6AC0F}">
      <dgm:prSet/>
      <dgm:spPr/>
      <dgm:t>
        <a:bodyPr/>
        <a:lstStyle/>
        <a:p>
          <a:endParaRPr lang="cs-CZ"/>
        </a:p>
      </dgm:t>
    </dgm:pt>
    <dgm:pt modelId="{F8983A97-69F1-4EC4-840E-B87B0171F10E}">
      <dgm:prSet phldrT="[Text]" custT="1"/>
      <dgm:spPr/>
      <dgm:t>
        <a:bodyPr/>
        <a:lstStyle/>
        <a:p>
          <a:r>
            <a:rPr lang="cs-CZ" sz="1200" b="1">
              <a:solidFill>
                <a:srgbClr val="FF0000"/>
              </a:solidFill>
            </a:rPr>
            <a:t>INDIVIDUÁLN</a:t>
          </a:r>
          <a:r>
            <a:rPr lang="cs-CZ" sz="1100" b="1">
              <a:solidFill>
                <a:srgbClr val="FF0000"/>
              </a:solidFill>
            </a:rPr>
            <a:t>Í</a:t>
          </a:r>
        </a:p>
        <a:p>
          <a:r>
            <a:rPr lang="cs-CZ" sz="1100" b="1">
              <a:solidFill>
                <a:sysClr val="windowText" lastClr="000000"/>
              </a:solidFill>
            </a:rPr>
            <a:t>věk</a:t>
          </a:r>
        </a:p>
        <a:p>
          <a:r>
            <a:rPr lang="cs-CZ" sz="1100" b="1">
              <a:solidFill>
                <a:sysClr val="windowText" lastClr="000000"/>
              </a:solidFill>
            </a:rPr>
            <a:t>vzdělání</a:t>
          </a:r>
        </a:p>
        <a:p>
          <a:r>
            <a:rPr lang="cs-CZ" sz="1100" b="1">
              <a:solidFill>
                <a:sysClr val="windowText" lastClr="000000"/>
              </a:solidFill>
            </a:rPr>
            <a:t>postavení ve firmě</a:t>
          </a:r>
        </a:p>
        <a:p>
          <a:r>
            <a:rPr lang="cs-CZ" sz="1100" b="1">
              <a:solidFill>
                <a:sysClr val="windowText" lastClr="000000"/>
              </a:solidFill>
            </a:rPr>
            <a:t>osobnost</a:t>
          </a:r>
        </a:p>
      </dgm:t>
    </dgm:pt>
    <dgm:pt modelId="{7E812031-9A75-4565-B8AA-62C22DEDDD00}" type="parTrans" cxnId="{26246A89-8F91-467E-A503-0DB8E89BE47A}">
      <dgm:prSet/>
      <dgm:spPr/>
      <dgm:t>
        <a:bodyPr/>
        <a:lstStyle/>
        <a:p>
          <a:endParaRPr lang="cs-CZ"/>
        </a:p>
      </dgm:t>
    </dgm:pt>
    <dgm:pt modelId="{1736A877-E148-44F4-BBAB-41AC0F00FB78}" type="sibTrans" cxnId="{26246A89-8F91-467E-A503-0DB8E89BE47A}">
      <dgm:prSet/>
      <dgm:spPr/>
      <dgm:t>
        <a:bodyPr/>
        <a:lstStyle/>
        <a:p>
          <a:endParaRPr lang="cs-CZ"/>
        </a:p>
      </dgm:t>
    </dgm:pt>
    <dgm:pt modelId="{1DC0AB3F-A02B-4562-B568-9D098771704B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sz="1600" b="1" dirty="0"/>
            <a:t>KUPUJÍCÍ</a:t>
          </a:r>
          <a:endParaRPr lang="cs-CZ" sz="1800" b="1" dirty="0"/>
        </a:p>
      </dgm:t>
    </dgm:pt>
    <dgm:pt modelId="{F7C93129-BDA5-4450-B662-BA3A5A005DAC}" type="parTrans" cxnId="{BDF91489-24D9-481E-95BA-AFD51DAF37C2}">
      <dgm:prSet/>
      <dgm:spPr/>
      <dgm:t>
        <a:bodyPr/>
        <a:lstStyle/>
        <a:p>
          <a:endParaRPr lang="cs-CZ"/>
        </a:p>
      </dgm:t>
    </dgm:pt>
    <dgm:pt modelId="{0135AB13-E1B2-4450-B866-5117626F74B4}" type="sibTrans" cxnId="{BDF91489-24D9-481E-95BA-AFD51DAF37C2}">
      <dgm:prSet/>
      <dgm:spPr/>
      <dgm:t>
        <a:bodyPr/>
        <a:lstStyle/>
        <a:p>
          <a:endParaRPr lang="cs-CZ"/>
        </a:p>
      </dgm:t>
    </dgm:pt>
    <dgm:pt modelId="{8F823AB6-3AD8-4A37-BDD8-4D05646FA9C5}">
      <dgm:prSet custT="1"/>
      <dgm:spPr/>
      <dgm:t>
        <a:bodyPr/>
        <a:lstStyle/>
        <a:p>
          <a:r>
            <a:rPr lang="cs-CZ" sz="1200" b="1">
              <a:solidFill>
                <a:srgbClr val="FF0000"/>
              </a:solidFill>
            </a:rPr>
            <a:t>ORGANIZAČNÍ</a:t>
          </a:r>
        </a:p>
        <a:p>
          <a:r>
            <a:rPr lang="cs-CZ" sz="1200" b="1">
              <a:solidFill>
                <a:sysClr val="windowText" lastClr="000000"/>
              </a:solidFill>
            </a:rPr>
            <a:t>cíle</a:t>
          </a:r>
        </a:p>
        <a:p>
          <a:r>
            <a:rPr lang="cs-CZ" sz="1200" b="1">
              <a:solidFill>
                <a:sysClr val="windowText" lastClr="000000"/>
              </a:solidFill>
            </a:rPr>
            <a:t>zásady</a:t>
          </a:r>
        </a:p>
        <a:p>
          <a:r>
            <a:rPr lang="cs-CZ" sz="1200" b="1">
              <a:solidFill>
                <a:sysClr val="windowText" lastClr="000000"/>
              </a:solidFill>
            </a:rPr>
            <a:t>postupy</a:t>
          </a:r>
        </a:p>
        <a:p>
          <a:r>
            <a:rPr lang="cs-CZ" sz="1200" b="1">
              <a:solidFill>
                <a:sysClr val="windowText" lastClr="000000"/>
              </a:solidFill>
            </a:rPr>
            <a:t>organizační struktura</a:t>
          </a:r>
        </a:p>
        <a:p>
          <a:r>
            <a:rPr lang="cs-CZ" sz="1200" b="1">
              <a:solidFill>
                <a:sysClr val="windowText" lastClr="000000"/>
              </a:solidFill>
            </a:rPr>
            <a:t>systémy</a:t>
          </a:r>
        </a:p>
      </dgm:t>
    </dgm:pt>
    <dgm:pt modelId="{8373AD19-9614-424D-8CC9-82CD67959C6E}" type="parTrans" cxnId="{78D97820-C370-4B85-B8D1-E3E35D912B97}">
      <dgm:prSet/>
      <dgm:spPr/>
      <dgm:t>
        <a:bodyPr/>
        <a:lstStyle/>
        <a:p>
          <a:endParaRPr lang="cs-CZ"/>
        </a:p>
      </dgm:t>
    </dgm:pt>
    <dgm:pt modelId="{71C44C24-E01F-4BFB-95C5-9FA56DB6749A}" type="sibTrans" cxnId="{78D97820-C370-4B85-B8D1-E3E35D912B97}">
      <dgm:prSet/>
      <dgm:spPr/>
      <dgm:t>
        <a:bodyPr/>
        <a:lstStyle/>
        <a:p>
          <a:endParaRPr lang="cs-CZ"/>
        </a:p>
      </dgm:t>
    </dgm:pt>
    <dgm:pt modelId="{1900DD0C-2204-4A1F-BBAC-26B4F4FAE40E}">
      <dgm:prSet custT="1"/>
      <dgm:spPr/>
      <dgm:t>
        <a:bodyPr/>
        <a:lstStyle/>
        <a:p>
          <a:r>
            <a:rPr lang="cs-CZ" sz="1800" b="1" dirty="0">
              <a:solidFill>
                <a:srgbClr val="FF0000"/>
              </a:solidFill>
            </a:rPr>
            <a:t>MEZILIDSKÉ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pravomoci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status</a:t>
          </a:r>
        </a:p>
        <a:p>
          <a:r>
            <a:rPr lang="cs-CZ" sz="1200" b="1" dirty="0">
              <a:solidFill>
                <a:sysClr val="windowText" lastClr="000000"/>
              </a:solidFill>
            </a:rPr>
            <a:t>empatie</a:t>
          </a:r>
        </a:p>
        <a:p>
          <a:r>
            <a:rPr lang="cs-CZ" sz="1200" b="1" dirty="0" err="1">
              <a:solidFill>
                <a:sysClr val="windowText" lastClr="000000"/>
              </a:solidFill>
            </a:rPr>
            <a:t>převědčivost</a:t>
          </a:r>
          <a:endParaRPr lang="cs-CZ" sz="1200" b="1" dirty="0">
            <a:solidFill>
              <a:sysClr val="windowText" lastClr="000000"/>
            </a:solidFill>
          </a:endParaRPr>
        </a:p>
      </dgm:t>
    </dgm:pt>
    <dgm:pt modelId="{4AFB01C5-39CF-495E-9010-DE2725D85778}" type="parTrans" cxnId="{D3869955-7955-4CF2-9A2B-78D2087A7A72}">
      <dgm:prSet/>
      <dgm:spPr/>
      <dgm:t>
        <a:bodyPr/>
        <a:lstStyle/>
        <a:p>
          <a:endParaRPr lang="cs-CZ"/>
        </a:p>
      </dgm:t>
    </dgm:pt>
    <dgm:pt modelId="{D1E2CF9B-25A6-4C77-97D0-0CF35497C74E}" type="sibTrans" cxnId="{D3869955-7955-4CF2-9A2B-78D2087A7A72}">
      <dgm:prSet/>
      <dgm:spPr/>
      <dgm:t>
        <a:bodyPr/>
        <a:lstStyle/>
        <a:p>
          <a:endParaRPr lang="cs-CZ"/>
        </a:p>
      </dgm:t>
    </dgm:pt>
    <dgm:pt modelId="{D8F6A434-50F1-490F-A7F0-6418EB0845F4}" type="pres">
      <dgm:prSet presAssocID="{BC9FEBB6-9784-454D-A6F1-9BCD208FB7B0}" presName="CompostProcess" presStyleCnt="0">
        <dgm:presLayoutVars>
          <dgm:dir/>
          <dgm:resizeHandles val="exact"/>
        </dgm:presLayoutVars>
      </dgm:prSet>
      <dgm:spPr/>
    </dgm:pt>
    <dgm:pt modelId="{72EE0AD1-6F16-4A32-A11B-6CF96EEFFC5F}" type="pres">
      <dgm:prSet presAssocID="{BC9FEBB6-9784-454D-A6F1-9BCD208FB7B0}" presName="arrow" presStyleLbl="bgShp" presStyleIdx="0" presStyleCnt="1"/>
      <dgm:spPr/>
    </dgm:pt>
    <dgm:pt modelId="{F92C7E85-4CA8-4E46-8B17-2BBDBB267C34}" type="pres">
      <dgm:prSet presAssocID="{BC9FEBB6-9784-454D-A6F1-9BCD208FB7B0}" presName="linearProcess" presStyleCnt="0"/>
      <dgm:spPr/>
    </dgm:pt>
    <dgm:pt modelId="{B197CAC4-00C5-4F0C-8A53-167908C31C98}" type="pres">
      <dgm:prSet presAssocID="{C6EDF88B-522B-4184-A947-491DB601F0C6}" presName="textNode" presStyleLbl="node1" presStyleIdx="0" presStyleCnt="5" custScaleY="226950">
        <dgm:presLayoutVars>
          <dgm:bulletEnabled val="1"/>
        </dgm:presLayoutVars>
      </dgm:prSet>
      <dgm:spPr/>
    </dgm:pt>
    <dgm:pt modelId="{1C744D9F-E1B2-4C83-98D1-538933C7FCA0}" type="pres">
      <dgm:prSet presAssocID="{A52153AA-5B1A-4C3E-8D0F-96F0E7ED8C2D}" presName="sibTrans" presStyleCnt="0"/>
      <dgm:spPr/>
    </dgm:pt>
    <dgm:pt modelId="{44278DC1-4A96-4714-B6ED-ABDB5FE2913A}" type="pres">
      <dgm:prSet presAssocID="{8F823AB6-3AD8-4A37-BDD8-4D05646FA9C5}" presName="textNode" presStyleLbl="node1" presStyleIdx="1" presStyleCnt="5" custScaleY="189716">
        <dgm:presLayoutVars>
          <dgm:bulletEnabled val="1"/>
        </dgm:presLayoutVars>
      </dgm:prSet>
      <dgm:spPr/>
    </dgm:pt>
    <dgm:pt modelId="{EB8189BA-9F44-4673-9599-65123635D4BD}" type="pres">
      <dgm:prSet presAssocID="{71C44C24-E01F-4BFB-95C5-9FA56DB6749A}" presName="sibTrans" presStyleCnt="0"/>
      <dgm:spPr/>
    </dgm:pt>
    <dgm:pt modelId="{B1DD00DD-7849-49E2-9A12-6741D8E59F34}" type="pres">
      <dgm:prSet presAssocID="{1900DD0C-2204-4A1F-BBAC-26B4F4FAE40E}" presName="textNode" presStyleLbl="node1" presStyleIdx="2" presStyleCnt="5" custScaleY="147163">
        <dgm:presLayoutVars>
          <dgm:bulletEnabled val="1"/>
        </dgm:presLayoutVars>
      </dgm:prSet>
      <dgm:spPr/>
    </dgm:pt>
    <dgm:pt modelId="{92A602DB-A098-41D6-9CCE-A72EF3DE1135}" type="pres">
      <dgm:prSet presAssocID="{D1E2CF9B-25A6-4C77-97D0-0CF35497C74E}" presName="sibTrans" presStyleCnt="0"/>
      <dgm:spPr/>
    </dgm:pt>
    <dgm:pt modelId="{24350B01-B93A-48E0-B87A-9AB89554AE3E}" type="pres">
      <dgm:prSet presAssocID="{F8983A97-69F1-4EC4-840E-B87B0171F10E}" presName="textNode" presStyleLbl="node1" presStyleIdx="3" presStyleCnt="5" custScaleY="109929">
        <dgm:presLayoutVars>
          <dgm:bulletEnabled val="1"/>
        </dgm:presLayoutVars>
      </dgm:prSet>
      <dgm:spPr/>
    </dgm:pt>
    <dgm:pt modelId="{BF5A6448-85FB-4CDD-ABBF-CD200D019A76}" type="pres">
      <dgm:prSet presAssocID="{1736A877-E148-44F4-BBAB-41AC0F00FB78}" presName="sibTrans" presStyleCnt="0"/>
      <dgm:spPr/>
    </dgm:pt>
    <dgm:pt modelId="{72CF699F-D6D4-48D9-A8C6-47BFD78CFB7B}" type="pres">
      <dgm:prSet presAssocID="{1DC0AB3F-A02B-4562-B568-9D098771704B}" presName="textNode" presStyleLbl="node1" presStyleIdx="4" presStyleCnt="5" custScaleY="76241">
        <dgm:presLayoutVars>
          <dgm:bulletEnabled val="1"/>
        </dgm:presLayoutVars>
      </dgm:prSet>
      <dgm:spPr/>
    </dgm:pt>
  </dgm:ptLst>
  <dgm:cxnLst>
    <dgm:cxn modelId="{14EF0A07-B473-496E-B9B0-9A117D3033E1}" type="presOf" srcId="{1900DD0C-2204-4A1F-BBAC-26B4F4FAE40E}" destId="{B1DD00DD-7849-49E2-9A12-6741D8E59F34}" srcOrd="0" destOrd="0" presId="urn:microsoft.com/office/officeart/2005/8/layout/hProcess9"/>
    <dgm:cxn modelId="{78D97820-C370-4B85-B8D1-E3E35D912B97}" srcId="{BC9FEBB6-9784-454D-A6F1-9BCD208FB7B0}" destId="{8F823AB6-3AD8-4A37-BDD8-4D05646FA9C5}" srcOrd="1" destOrd="0" parTransId="{8373AD19-9614-424D-8CC9-82CD67959C6E}" sibTransId="{71C44C24-E01F-4BFB-95C5-9FA56DB6749A}"/>
    <dgm:cxn modelId="{649E4968-6B7E-4B7B-AD0A-98CB59B1A561}" type="presOf" srcId="{8F823AB6-3AD8-4A37-BDD8-4D05646FA9C5}" destId="{44278DC1-4A96-4714-B6ED-ABDB5FE2913A}" srcOrd="0" destOrd="0" presId="urn:microsoft.com/office/officeart/2005/8/layout/hProcess9"/>
    <dgm:cxn modelId="{5BE6D84D-95C3-488F-902E-123C178B1ACD}" type="presOf" srcId="{C6EDF88B-522B-4184-A947-491DB601F0C6}" destId="{B197CAC4-00C5-4F0C-8A53-167908C31C98}" srcOrd="0" destOrd="0" presId="urn:microsoft.com/office/officeart/2005/8/layout/hProcess9"/>
    <dgm:cxn modelId="{1DD92453-FE17-477C-A4F1-EA76A8EAF634}" type="presOf" srcId="{BC9FEBB6-9784-454D-A6F1-9BCD208FB7B0}" destId="{D8F6A434-50F1-490F-A7F0-6418EB0845F4}" srcOrd="0" destOrd="0" presId="urn:microsoft.com/office/officeart/2005/8/layout/hProcess9"/>
    <dgm:cxn modelId="{D3869955-7955-4CF2-9A2B-78D2087A7A72}" srcId="{BC9FEBB6-9784-454D-A6F1-9BCD208FB7B0}" destId="{1900DD0C-2204-4A1F-BBAC-26B4F4FAE40E}" srcOrd="2" destOrd="0" parTransId="{4AFB01C5-39CF-495E-9010-DE2725D85778}" sibTransId="{D1E2CF9B-25A6-4C77-97D0-0CF35497C74E}"/>
    <dgm:cxn modelId="{BDF91489-24D9-481E-95BA-AFD51DAF37C2}" srcId="{BC9FEBB6-9784-454D-A6F1-9BCD208FB7B0}" destId="{1DC0AB3F-A02B-4562-B568-9D098771704B}" srcOrd="4" destOrd="0" parTransId="{F7C93129-BDA5-4450-B662-BA3A5A005DAC}" sibTransId="{0135AB13-E1B2-4450-B866-5117626F74B4}"/>
    <dgm:cxn modelId="{26246A89-8F91-467E-A503-0DB8E89BE47A}" srcId="{BC9FEBB6-9784-454D-A6F1-9BCD208FB7B0}" destId="{F8983A97-69F1-4EC4-840E-B87B0171F10E}" srcOrd="3" destOrd="0" parTransId="{7E812031-9A75-4565-B8AA-62C22DEDDD00}" sibTransId="{1736A877-E148-44F4-BBAB-41AC0F00FB78}"/>
    <dgm:cxn modelId="{848F478E-06C8-45B1-A132-7D4BB41395D7}" type="presOf" srcId="{1DC0AB3F-A02B-4562-B568-9D098771704B}" destId="{72CF699F-D6D4-48D9-A8C6-47BFD78CFB7B}" srcOrd="0" destOrd="0" presId="urn:microsoft.com/office/officeart/2005/8/layout/hProcess9"/>
    <dgm:cxn modelId="{7F98D89A-C7D3-411E-8E17-2FB8E7E6AC0F}" srcId="{BC9FEBB6-9784-454D-A6F1-9BCD208FB7B0}" destId="{C6EDF88B-522B-4184-A947-491DB601F0C6}" srcOrd="0" destOrd="0" parTransId="{F98CFBB9-2D88-41DD-90A8-81F8C3DA27A2}" sibTransId="{A52153AA-5B1A-4C3E-8D0F-96F0E7ED8C2D}"/>
    <dgm:cxn modelId="{83AD129F-2772-4888-BCEA-161104A1D220}" type="presOf" srcId="{F8983A97-69F1-4EC4-840E-B87B0171F10E}" destId="{24350B01-B93A-48E0-B87A-9AB89554AE3E}" srcOrd="0" destOrd="0" presId="urn:microsoft.com/office/officeart/2005/8/layout/hProcess9"/>
    <dgm:cxn modelId="{6ABBD001-CE50-477F-9728-83C6A5186E2F}" type="presParOf" srcId="{D8F6A434-50F1-490F-A7F0-6418EB0845F4}" destId="{72EE0AD1-6F16-4A32-A11B-6CF96EEFFC5F}" srcOrd="0" destOrd="0" presId="urn:microsoft.com/office/officeart/2005/8/layout/hProcess9"/>
    <dgm:cxn modelId="{01BE1F40-E988-447D-ABC1-C4B07FEC5A9E}" type="presParOf" srcId="{D8F6A434-50F1-490F-A7F0-6418EB0845F4}" destId="{F92C7E85-4CA8-4E46-8B17-2BBDBB267C34}" srcOrd="1" destOrd="0" presId="urn:microsoft.com/office/officeart/2005/8/layout/hProcess9"/>
    <dgm:cxn modelId="{34E76950-2B08-480B-BFF0-82A17269C1DA}" type="presParOf" srcId="{F92C7E85-4CA8-4E46-8B17-2BBDBB267C34}" destId="{B197CAC4-00C5-4F0C-8A53-167908C31C98}" srcOrd="0" destOrd="0" presId="urn:microsoft.com/office/officeart/2005/8/layout/hProcess9"/>
    <dgm:cxn modelId="{65A920A5-90A3-47D4-A805-DBC94EFA810A}" type="presParOf" srcId="{F92C7E85-4CA8-4E46-8B17-2BBDBB267C34}" destId="{1C744D9F-E1B2-4C83-98D1-538933C7FCA0}" srcOrd="1" destOrd="0" presId="urn:microsoft.com/office/officeart/2005/8/layout/hProcess9"/>
    <dgm:cxn modelId="{6BEE748B-1622-4807-AF78-8D3D915D795E}" type="presParOf" srcId="{F92C7E85-4CA8-4E46-8B17-2BBDBB267C34}" destId="{44278DC1-4A96-4714-B6ED-ABDB5FE2913A}" srcOrd="2" destOrd="0" presId="urn:microsoft.com/office/officeart/2005/8/layout/hProcess9"/>
    <dgm:cxn modelId="{30768427-8BB8-4A53-910A-0D6393F192A7}" type="presParOf" srcId="{F92C7E85-4CA8-4E46-8B17-2BBDBB267C34}" destId="{EB8189BA-9F44-4673-9599-65123635D4BD}" srcOrd="3" destOrd="0" presId="urn:microsoft.com/office/officeart/2005/8/layout/hProcess9"/>
    <dgm:cxn modelId="{69CB4A92-D27E-43A9-9A99-C39C40E8FB4E}" type="presParOf" srcId="{F92C7E85-4CA8-4E46-8B17-2BBDBB267C34}" destId="{B1DD00DD-7849-49E2-9A12-6741D8E59F34}" srcOrd="4" destOrd="0" presId="urn:microsoft.com/office/officeart/2005/8/layout/hProcess9"/>
    <dgm:cxn modelId="{D14EDFED-F3B7-49BE-BA5D-ADDC0415D45F}" type="presParOf" srcId="{F92C7E85-4CA8-4E46-8B17-2BBDBB267C34}" destId="{92A602DB-A098-41D6-9CCE-A72EF3DE1135}" srcOrd="5" destOrd="0" presId="urn:microsoft.com/office/officeart/2005/8/layout/hProcess9"/>
    <dgm:cxn modelId="{F85B68CC-6368-458A-8446-1302BC63E92A}" type="presParOf" srcId="{F92C7E85-4CA8-4E46-8B17-2BBDBB267C34}" destId="{24350B01-B93A-48E0-B87A-9AB89554AE3E}" srcOrd="6" destOrd="0" presId="urn:microsoft.com/office/officeart/2005/8/layout/hProcess9"/>
    <dgm:cxn modelId="{4D01D069-8CF4-470C-AFC0-D58D0F7448C1}" type="presParOf" srcId="{F92C7E85-4CA8-4E46-8B17-2BBDBB267C34}" destId="{BF5A6448-85FB-4CDD-ABBF-CD200D019A76}" srcOrd="7" destOrd="0" presId="urn:microsoft.com/office/officeart/2005/8/layout/hProcess9"/>
    <dgm:cxn modelId="{FFA3999A-4C49-4A92-9ED1-883F6FD43406}" type="presParOf" srcId="{F92C7E85-4CA8-4E46-8B17-2BBDBB267C34}" destId="{72CF699F-D6D4-48D9-A8C6-47BFD78CFB7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2E53-5AD7-4541-B44C-66B336257823}">
      <dsp:nvSpPr>
        <dsp:cNvPr id="0" name=""/>
        <dsp:cNvSpPr/>
      </dsp:nvSpPr>
      <dsp:spPr>
        <a:xfrm>
          <a:off x="2184785" y="0"/>
          <a:ext cx="2928149" cy="5782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Poptávka po vzdělání</a:t>
          </a:r>
        </a:p>
      </dsp:txBody>
      <dsp:txXfrm>
        <a:off x="2201721" y="16936"/>
        <a:ext cx="2894277" cy="544354"/>
      </dsp:txXfrm>
    </dsp:sp>
    <dsp:sp modelId="{83BF7C79-5671-4065-A091-2E1427DCF942}">
      <dsp:nvSpPr>
        <dsp:cNvPr id="0" name=""/>
        <dsp:cNvSpPr/>
      </dsp:nvSpPr>
      <dsp:spPr>
        <a:xfrm rot="5399030">
          <a:off x="3544512" y="593631"/>
          <a:ext cx="208936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640" y="613050"/>
        <a:ext cx="148663" cy="146255"/>
      </dsp:txXfrm>
    </dsp:sp>
    <dsp:sp modelId="{574BAF8C-7D29-4AAA-9FDF-946F90A8A0B0}">
      <dsp:nvSpPr>
        <dsp:cNvPr id="0" name=""/>
        <dsp:cNvSpPr/>
      </dsp:nvSpPr>
      <dsp:spPr>
        <a:xfrm>
          <a:off x="2190271" y="856809"/>
          <a:ext cx="2917653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učebnicích</a:t>
          </a:r>
        </a:p>
      </dsp:txBody>
      <dsp:txXfrm>
        <a:off x="2206398" y="872936"/>
        <a:ext cx="2885399" cy="518354"/>
      </dsp:txXfrm>
    </dsp:sp>
    <dsp:sp modelId="{15C28E7F-8214-4613-BD0D-E4333A5E4024}">
      <dsp:nvSpPr>
        <dsp:cNvPr id="0" name=""/>
        <dsp:cNvSpPr/>
      </dsp:nvSpPr>
      <dsp:spPr>
        <a:xfrm rot="5400000">
          <a:off x="3545858" y="1421182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93447"/>
                <a:satOff val="-2002"/>
                <a:lumOff val="10271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93447"/>
                <a:satOff val="-2002"/>
                <a:lumOff val="10271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93447"/>
                <a:satOff val="-2002"/>
                <a:lumOff val="102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1441830"/>
        <a:ext cx="148663" cy="144535"/>
      </dsp:txXfrm>
    </dsp:sp>
    <dsp:sp modelId="{63238CB9-C248-4243-A6D4-0E1CBB5656B0}">
      <dsp:nvSpPr>
        <dsp:cNvPr id="0" name=""/>
        <dsp:cNvSpPr/>
      </dsp:nvSpPr>
      <dsp:spPr>
        <a:xfrm>
          <a:off x="2176207" y="1682721"/>
          <a:ext cx="2945780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papíru</a:t>
          </a:r>
        </a:p>
      </dsp:txBody>
      <dsp:txXfrm>
        <a:off x="2192334" y="1698848"/>
        <a:ext cx="2913526" cy="518354"/>
      </dsp:txXfrm>
    </dsp:sp>
    <dsp:sp modelId="{F9BE7653-E87D-4CAA-9DA4-6EF98CA2844D}">
      <dsp:nvSpPr>
        <dsp:cNvPr id="0" name=""/>
        <dsp:cNvSpPr/>
      </dsp:nvSpPr>
      <dsp:spPr>
        <a:xfrm rot="5400000">
          <a:off x="3545858" y="2247094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186893"/>
                <a:satOff val="-4005"/>
                <a:lumOff val="20541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186893"/>
                <a:satOff val="-4005"/>
                <a:lumOff val="20541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186893"/>
                <a:satOff val="-4005"/>
                <a:lumOff val="2054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2267742"/>
        <a:ext cx="148663" cy="144535"/>
      </dsp:txXfrm>
    </dsp:sp>
    <dsp:sp modelId="{6CFC6BD0-A555-4D72-BEA3-100E268E60C4}">
      <dsp:nvSpPr>
        <dsp:cNvPr id="0" name=""/>
        <dsp:cNvSpPr/>
      </dsp:nvSpPr>
      <dsp:spPr>
        <a:xfrm>
          <a:off x="2169175" y="2508633"/>
          <a:ext cx="2959844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/>
            <a:t>Odvozená poptávka po celulóze</a:t>
          </a:r>
        </a:p>
      </dsp:txBody>
      <dsp:txXfrm>
        <a:off x="2185302" y="2524760"/>
        <a:ext cx="2927590" cy="518354"/>
      </dsp:txXfrm>
    </dsp:sp>
    <dsp:sp modelId="{5C49AAEF-A0F4-4D73-A9A3-AF5902B54BDB}">
      <dsp:nvSpPr>
        <dsp:cNvPr id="0" name=""/>
        <dsp:cNvSpPr/>
      </dsp:nvSpPr>
      <dsp:spPr>
        <a:xfrm rot="5400000">
          <a:off x="3545858" y="3073006"/>
          <a:ext cx="206478" cy="2477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280340"/>
                <a:satOff val="-6007"/>
                <a:lumOff val="30812"/>
                <a:alphaOff val="0"/>
                <a:tint val="50000"/>
                <a:satMod val="300000"/>
              </a:schemeClr>
            </a:gs>
            <a:gs pos="35000">
              <a:schemeClr val="accent3">
                <a:shade val="90000"/>
                <a:hueOff val="280340"/>
                <a:satOff val="-6007"/>
                <a:lumOff val="30812"/>
                <a:alphaOff val="0"/>
                <a:tint val="37000"/>
                <a:satMod val="300000"/>
              </a:schemeClr>
            </a:gs>
            <a:gs pos="100000">
              <a:schemeClr val="accent3">
                <a:shade val="90000"/>
                <a:hueOff val="280340"/>
                <a:satOff val="-6007"/>
                <a:lumOff val="3081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 rot="-5400000">
        <a:off x="3574766" y="3093654"/>
        <a:ext cx="148663" cy="144535"/>
      </dsp:txXfrm>
    </dsp:sp>
    <dsp:sp modelId="{86EFCEC1-BAC7-44E9-AE4E-3003BA1A7157}">
      <dsp:nvSpPr>
        <dsp:cNvPr id="0" name=""/>
        <dsp:cNvSpPr/>
      </dsp:nvSpPr>
      <dsp:spPr>
        <a:xfrm>
          <a:off x="2169175" y="3334545"/>
          <a:ext cx="2959844" cy="55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/>
            <a:t>Odvozená poptávka po dřevu</a:t>
          </a:r>
        </a:p>
      </dsp:txBody>
      <dsp:txXfrm>
        <a:off x="2185302" y="3350672"/>
        <a:ext cx="2927590" cy="518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B9087-43FB-497A-8872-1D7538749DE2}">
      <dsp:nvSpPr>
        <dsp:cNvPr id="0" name=""/>
        <dsp:cNvSpPr/>
      </dsp:nvSpPr>
      <dsp:spPr>
        <a:xfrm>
          <a:off x="6342367" y="1472253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5AA4E-401F-4CFE-8AFA-B4509D918A8F}">
      <dsp:nvSpPr>
        <dsp:cNvPr id="0" name=""/>
        <dsp:cNvSpPr/>
      </dsp:nvSpPr>
      <dsp:spPr>
        <a:xfrm>
          <a:off x="3744416" y="596215"/>
          <a:ext cx="2643671" cy="458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409"/>
              </a:lnTo>
              <a:lnTo>
                <a:pt x="2643671" y="229409"/>
              </a:lnTo>
              <a:lnTo>
                <a:pt x="2643671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0E43D-8635-441C-B2CC-BD4B96DDB8AF}">
      <dsp:nvSpPr>
        <dsp:cNvPr id="0" name=""/>
        <dsp:cNvSpPr/>
      </dsp:nvSpPr>
      <dsp:spPr>
        <a:xfrm>
          <a:off x="3698696" y="1477453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8EB96-F01F-42AC-B89E-8E689ADD6274}">
      <dsp:nvSpPr>
        <dsp:cNvPr id="0" name=""/>
        <dsp:cNvSpPr/>
      </dsp:nvSpPr>
      <dsp:spPr>
        <a:xfrm>
          <a:off x="3698696" y="596215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CF80E-A9F0-4222-8CBB-DE5327BC8008}">
      <dsp:nvSpPr>
        <dsp:cNvPr id="0" name=""/>
        <dsp:cNvSpPr/>
      </dsp:nvSpPr>
      <dsp:spPr>
        <a:xfrm>
          <a:off x="1055024" y="1552481"/>
          <a:ext cx="91440" cy="4588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81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8E4F3-4218-49FD-AB9B-076083661B19}">
      <dsp:nvSpPr>
        <dsp:cNvPr id="0" name=""/>
        <dsp:cNvSpPr/>
      </dsp:nvSpPr>
      <dsp:spPr>
        <a:xfrm>
          <a:off x="1100744" y="596215"/>
          <a:ext cx="2643671" cy="458818"/>
        </a:xfrm>
        <a:custGeom>
          <a:avLst/>
          <a:gdLst/>
          <a:ahLst/>
          <a:cxnLst/>
          <a:rect l="0" t="0" r="0" b="0"/>
          <a:pathLst>
            <a:path>
              <a:moveTo>
                <a:pt x="2643671" y="0"/>
              </a:moveTo>
              <a:lnTo>
                <a:pt x="2643671" y="229409"/>
              </a:lnTo>
              <a:lnTo>
                <a:pt x="0" y="229409"/>
              </a:lnTo>
              <a:lnTo>
                <a:pt x="0" y="45881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EAFC6-6F24-44D3-B215-4A3387E95CA6}">
      <dsp:nvSpPr>
        <dsp:cNvPr id="0" name=""/>
        <dsp:cNvSpPr/>
      </dsp:nvSpPr>
      <dsp:spPr>
        <a:xfrm>
          <a:off x="2651989" y="1630"/>
          <a:ext cx="2184852" cy="594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B2B TRHY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CELKOVÝ TRH ORGANIZACÍ</a:t>
          </a:r>
          <a:endParaRPr lang="cs-CZ" sz="1400" kern="1200" dirty="0"/>
        </a:p>
      </dsp:txBody>
      <dsp:txXfrm>
        <a:off x="2651989" y="1630"/>
        <a:ext cx="2184852" cy="594585"/>
      </dsp:txXfrm>
    </dsp:sp>
    <dsp:sp modelId="{1FC6B60C-AE6B-4890-93AB-D7DCB3159694}">
      <dsp:nvSpPr>
        <dsp:cNvPr id="0" name=""/>
        <dsp:cNvSpPr/>
      </dsp:nvSpPr>
      <dsp:spPr>
        <a:xfrm>
          <a:off x="8318" y="1055034"/>
          <a:ext cx="2184852" cy="497447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TRH VÝROBCŮ</a:t>
          </a:r>
          <a:endParaRPr lang="cs-CZ" sz="1400" kern="1200" dirty="0"/>
        </a:p>
      </dsp:txBody>
      <dsp:txXfrm>
        <a:off x="8318" y="1055034"/>
        <a:ext cx="2184852" cy="497447"/>
      </dsp:txXfrm>
    </dsp:sp>
    <dsp:sp modelId="{EC3BA7DF-6F1C-475D-B7CB-8B715A061CD8}">
      <dsp:nvSpPr>
        <dsp:cNvPr id="0" name=""/>
        <dsp:cNvSpPr/>
      </dsp:nvSpPr>
      <dsp:spPr>
        <a:xfrm>
          <a:off x="8318" y="2011300"/>
          <a:ext cx="2184852" cy="18540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zemědělství, lesnictví,  rybolov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spotřebního zboží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komponent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výrobci strojů, zařízení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služby včetně finančních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doprava, hotely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zdravotní péče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baseline="0" dirty="0">
              <a:latin typeface="Calibri"/>
            </a:rPr>
            <a:t>zábava, volný čas</a:t>
          </a:r>
        </a:p>
        <a:p>
          <a:pPr marL="0" marR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b="1" kern="1200" baseline="0" dirty="0">
            <a:latin typeface="Arial"/>
          </a:endParaRPr>
        </a:p>
      </dsp:txBody>
      <dsp:txXfrm>
        <a:off x="8318" y="2011300"/>
        <a:ext cx="2184852" cy="1854098"/>
      </dsp:txXfrm>
    </dsp:sp>
    <dsp:sp modelId="{9125C3A1-24FD-42F8-BF45-6D8FEF77E50F}">
      <dsp:nvSpPr>
        <dsp:cNvPr id="0" name=""/>
        <dsp:cNvSpPr/>
      </dsp:nvSpPr>
      <dsp:spPr>
        <a:xfrm>
          <a:off x="2651989" y="1055034"/>
          <a:ext cx="2184852" cy="4224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OBCHODNÍ TRH</a:t>
          </a:r>
          <a:endParaRPr lang="cs-CZ" sz="1400" kern="1200" dirty="0"/>
        </a:p>
      </dsp:txBody>
      <dsp:txXfrm>
        <a:off x="2651989" y="1055034"/>
        <a:ext cx="2184852" cy="422419"/>
      </dsp:txXfrm>
    </dsp:sp>
    <dsp:sp modelId="{D5FA15DE-D632-4D46-9D31-C2E0B0EDA3D7}">
      <dsp:nvSpPr>
        <dsp:cNvPr id="0" name=""/>
        <dsp:cNvSpPr/>
      </dsp:nvSpPr>
      <dsp:spPr>
        <a:xfrm>
          <a:off x="2651989" y="1936272"/>
          <a:ext cx="2184852" cy="18498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maloobchod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velkoobchod a distribuce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zprostředkovatelé</a:t>
          </a:r>
        </a:p>
      </dsp:txBody>
      <dsp:txXfrm>
        <a:off x="2651989" y="1936272"/>
        <a:ext cx="2184852" cy="1849881"/>
      </dsp:txXfrm>
    </dsp:sp>
    <dsp:sp modelId="{29BA0C37-D2CC-4A0B-AFAB-E99F8F796C77}">
      <dsp:nvSpPr>
        <dsp:cNvPr id="0" name=""/>
        <dsp:cNvSpPr/>
      </dsp:nvSpPr>
      <dsp:spPr>
        <a:xfrm>
          <a:off x="5295660" y="1055034"/>
          <a:ext cx="2184852" cy="41721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TRH INSTITUCÍ</a:t>
          </a:r>
          <a:endParaRPr lang="cs-CZ" sz="1400" kern="1200" dirty="0"/>
        </a:p>
      </dsp:txBody>
      <dsp:txXfrm>
        <a:off x="5295660" y="1055034"/>
        <a:ext cx="2184852" cy="417219"/>
      </dsp:txXfrm>
    </dsp:sp>
    <dsp:sp modelId="{6B808A99-CC3D-4D2D-A1EB-C6C80C2D2F2A}">
      <dsp:nvSpPr>
        <dsp:cNvPr id="0" name=""/>
        <dsp:cNvSpPr/>
      </dsp:nvSpPr>
      <dsp:spPr>
        <a:xfrm>
          <a:off x="5295660" y="1931072"/>
          <a:ext cx="2184852" cy="18989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vláda a místní samosprávy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baseline="0" dirty="0">
              <a:latin typeface="Calibri"/>
            </a:rPr>
            <a:t>neziskové instituce  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vzdělávání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sociální služby</a:t>
          </a:r>
        </a:p>
        <a:p>
          <a:pPr marL="0" marR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200"/>
            <a:buNone/>
          </a:pPr>
          <a:r>
            <a:rPr lang="cs-CZ" sz="1400" b="1" kern="1200" baseline="0" dirty="0">
              <a:latin typeface="Calibri"/>
            </a:rPr>
            <a:t>charita</a:t>
          </a:r>
          <a:endParaRPr lang="cs-CZ" sz="1400" kern="1200" dirty="0"/>
        </a:p>
      </dsp:txBody>
      <dsp:txXfrm>
        <a:off x="5295660" y="1931072"/>
        <a:ext cx="2184852" cy="1898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E0AD1-6F16-4A32-A11B-6CF96EEFFC5F}">
      <dsp:nvSpPr>
        <dsp:cNvPr id="0" name=""/>
        <dsp:cNvSpPr/>
      </dsp:nvSpPr>
      <dsp:spPr>
        <a:xfrm>
          <a:off x="595970" y="0"/>
          <a:ext cx="6754327" cy="38884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97CAC4-00C5-4F0C-8A53-167908C31C98}">
      <dsp:nvSpPr>
        <dsp:cNvPr id="0" name=""/>
        <dsp:cNvSpPr/>
      </dsp:nvSpPr>
      <dsp:spPr>
        <a:xfrm>
          <a:off x="2328" y="179256"/>
          <a:ext cx="1401460" cy="35299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rgbClr val="FF0000"/>
              </a:solidFill>
            </a:rPr>
            <a:t>VLIVY PROSTŘEDÍ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poptávka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ekonomické prognózy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technologické změny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politiky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konkurence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dodací podmínky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cena peněz</a:t>
          </a:r>
        </a:p>
      </dsp:txBody>
      <dsp:txXfrm>
        <a:off x="70742" y="247670"/>
        <a:ext cx="1264632" cy="3393090"/>
      </dsp:txXfrm>
    </dsp:sp>
    <dsp:sp modelId="{44278DC1-4A96-4714-B6ED-ABDB5FE2913A}">
      <dsp:nvSpPr>
        <dsp:cNvPr id="0" name=""/>
        <dsp:cNvSpPr/>
      </dsp:nvSpPr>
      <dsp:spPr>
        <a:xfrm>
          <a:off x="1637365" y="468820"/>
          <a:ext cx="1401460" cy="29507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rgbClr val="FF0000"/>
              </a:solidFill>
            </a:rPr>
            <a:t>ORGANIZAČNÍ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cíle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zásady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postupy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organizační struktura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ysClr val="windowText" lastClr="000000"/>
              </a:solidFill>
            </a:rPr>
            <a:t>systémy</a:t>
          </a:r>
        </a:p>
      </dsp:txBody>
      <dsp:txXfrm>
        <a:off x="1705779" y="537234"/>
        <a:ext cx="1264632" cy="2813963"/>
      </dsp:txXfrm>
    </dsp:sp>
    <dsp:sp modelId="{B1DD00DD-7849-49E2-9A12-6741D8E59F34}">
      <dsp:nvSpPr>
        <dsp:cNvPr id="0" name=""/>
        <dsp:cNvSpPr/>
      </dsp:nvSpPr>
      <dsp:spPr>
        <a:xfrm>
          <a:off x="3272403" y="799749"/>
          <a:ext cx="1401460" cy="22889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rgbClr val="FF0000"/>
              </a:solidFill>
            </a:rPr>
            <a:t>MEZILIDSKÉ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pravomoci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status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ysClr val="windowText" lastClr="000000"/>
              </a:solidFill>
            </a:rPr>
            <a:t>empatie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 err="1">
              <a:solidFill>
                <a:sysClr val="windowText" lastClr="000000"/>
              </a:solidFill>
            </a:rPr>
            <a:t>převědčivost</a:t>
          </a:r>
          <a:endParaRPr lang="cs-CZ" sz="1200" b="1" kern="1200" dirty="0">
            <a:solidFill>
              <a:sysClr val="windowText" lastClr="000000"/>
            </a:solidFill>
          </a:endParaRPr>
        </a:p>
      </dsp:txBody>
      <dsp:txXfrm>
        <a:off x="3340817" y="868163"/>
        <a:ext cx="1264632" cy="2152105"/>
      </dsp:txXfrm>
    </dsp:sp>
    <dsp:sp modelId="{24350B01-B93A-48E0-B87A-9AB89554AE3E}">
      <dsp:nvSpPr>
        <dsp:cNvPr id="0" name=""/>
        <dsp:cNvSpPr/>
      </dsp:nvSpPr>
      <dsp:spPr>
        <a:xfrm>
          <a:off x="4907441" y="1089313"/>
          <a:ext cx="1401460" cy="17098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>
              <a:solidFill>
                <a:srgbClr val="FF0000"/>
              </a:solidFill>
            </a:rPr>
            <a:t>INDIVIDUÁLN</a:t>
          </a:r>
          <a:r>
            <a:rPr lang="cs-CZ" sz="1100" b="1" kern="1200">
              <a:solidFill>
                <a:srgbClr val="FF0000"/>
              </a:solidFill>
            </a:rPr>
            <a:t>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věk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vzdělání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postavení ve firmě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>
              <a:solidFill>
                <a:sysClr val="windowText" lastClr="000000"/>
              </a:solidFill>
            </a:rPr>
            <a:t>osobnost</a:t>
          </a:r>
        </a:p>
      </dsp:txBody>
      <dsp:txXfrm>
        <a:off x="4975855" y="1157727"/>
        <a:ext cx="1264632" cy="1572977"/>
      </dsp:txXfrm>
    </dsp:sp>
    <dsp:sp modelId="{72CF699F-D6D4-48D9-A8C6-47BFD78CFB7B}">
      <dsp:nvSpPr>
        <dsp:cNvPr id="0" name=""/>
        <dsp:cNvSpPr/>
      </dsp:nvSpPr>
      <dsp:spPr>
        <a:xfrm>
          <a:off x="6542479" y="1351300"/>
          <a:ext cx="1401460" cy="1185831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KUPUJÍCÍ</a:t>
          </a:r>
          <a:endParaRPr lang="cs-CZ" sz="1800" b="1" kern="1200" dirty="0"/>
        </a:p>
      </dsp:txBody>
      <dsp:txXfrm>
        <a:off x="6600366" y="1409187"/>
        <a:ext cx="1285686" cy="1070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698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18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536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999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29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6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1338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1269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424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1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2318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3808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0130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107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5130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http://www.b2bmonitor.cz/2016/10/b2b-marketing-v-cr-v-roce-2016/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078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http://www.marketingovenoviny.cz/epoptavka-cz-a-kouzlo-jejiho-uspechu-na-b2b-trzich/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38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7603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921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066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878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067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4727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246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607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02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9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760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633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80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41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225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50" b="1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141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yinternety.cz/prirucka-marketera/prirucka-marketera-vyuzijte-live-chat-jako-marketingovy-nastroj/" TargetMode="External"/><Relationship Id="rId3" Type="http://schemas.openxmlformats.org/officeDocument/2006/relationships/hyperlink" Target="http://www.b2bmonitor.cz/2019/02/b2b-marketing-v-roce-2019/#more-3251" TargetMode="External"/><Relationship Id="rId7" Type="http://schemas.openxmlformats.org/officeDocument/2006/relationships/hyperlink" Target="http://www.marketingovenoviny.cz/marketing_10865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rcob2b.cz/socialni-media-v-b2b-marketingu" TargetMode="External"/><Relationship Id="rId11" Type="http://schemas.openxmlformats.org/officeDocument/2006/relationships/hyperlink" Target="http://www.sap.com/cz/pc/index.html" TargetMode="External"/><Relationship Id="rId5" Type="http://schemas.openxmlformats.org/officeDocument/2006/relationships/hyperlink" Target="http://www.b2bmonitor.cz/" TargetMode="External"/><Relationship Id="rId10" Type="http://schemas.openxmlformats.org/officeDocument/2006/relationships/hyperlink" Target="https://www.b2bmonitor.cz/2021/10/pribehy-a-zpetny-pohled/" TargetMode="External"/><Relationship Id="rId4" Type="http://schemas.openxmlformats.org/officeDocument/2006/relationships/hyperlink" Target="https://www.b2bmonitor.cz/2021/04/b2b-marketing-v-roce-2021/" TargetMode="External"/><Relationship Id="rId9" Type="http://schemas.openxmlformats.org/officeDocument/2006/relationships/hyperlink" Target="https://www.b2bmonitor.cz/2020/05/online-a-digitalni-marketing/#more-359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2bmonitor.cz/2021/04/b2b-marketing-v-roce-2021/" TargetMode="Externa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2bmonitor.cz/2016/09/mzdy-v-b2b-marketingu/" TargetMode="External"/><Relationship Id="rId3" Type="http://schemas.openxmlformats.org/officeDocument/2006/relationships/hyperlink" Target="https://www.b2bmonitor.cz/2021/04/duben-2021-vyvoj-na-b2b-trzich-a-ocekavani-do-budoucna/" TargetMode="External"/><Relationship Id="rId7" Type="http://schemas.openxmlformats.org/officeDocument/2006/relationships/hyperlink" Target="http://www.b2bmonitor.cz/2017/05/b2b-monitor-2017-planovani-v-b2b-marketingu-a-obchodu/" TargetMode="External"/><Relationship Id="rId2" Type="http://schemas.openxmlformats.org/officeDocument/2006/relationships/hyperlink" Target="http://www.b2bmonitor.cz/vyvoj-na-b2b-trzi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2bmonitor.cz/2019/03/content-marketing-v-b2b-v-roce-2019/#more-3360" TargetMode="External"/><Relationship Id="rId5" Type="http://schemas.openxmlformats.org/officeDocument/2006/relationships/hyperlink" Target="https://marcob2b.cz/muze-byt-abm-opravdu-svatym-gralem-b2b-marketingu/" TargetMode="External"/><Relationship Id="rId4" Type="http://schemas.openxmlformats.org/officeDocument/2006/relationships/hyperlink" Target="http://www.b2bmonitor.cz/2014/05/budovani-vztahu-je-v-b2b-zasadni/" TargetMode="External"/><Relationship Id="rId9" Type="http://schemas.openxmlformats.org/officeDocument/2006/relationships/hyperlink" Target="https://leadmagnet.cz/trendy-v-b2b-marketingu-pro-rok-2021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objevit.cz/epoptavka-cz-ten-nejlepsi-zdroj-poptavek-pro-spravne-podnikatele-t81535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offmannova.blog.idnes.cz/c/467131/podvodne-firmy-epoptavka-a-b2m-cz.html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Intel/?fref=ts" TargetMode="External"/><Relationship Id="rId3" Type="http://schemas.openxmlformats.org/officeDocument/2006/relationships/hyperlink" Target="http://www.marketingovenoviny.cz/content-marketing-v-b2b-v-cr-a-usa/" TargetMode="External"/><Relationship Id="rId7" Type="http://schemas.openxmlformats.org/officeDocument/2006/relationships/hyperlink" Target="http://www.marcob2b.cz/content/jak-se-sestavit-multikanalovou-kampan-krok-po-kroku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bm.cz/pfile/1Blogbarometr%202015_CZ.pdf" TargetMode="External"/><Relationship Id="rId5" Type="http://schemas.openxmlformats.org/officeDocument/2006/relationships/hyperlink" Target="http://www.effectix.com/cz/blog/104-michal-muselik-je-skutecne-obsahova-strategie-dulezita2" TargetMode="External"/><Relationship Id="rId10" Type="http://schemas.openxmlformats.org/officeDocument/2006/relationships/hyperlink" Target="http://contentmarketinginstitute.com/2015/10/breaking-content-marketing-constraints/" TargetMode="External"/><Relationship Id="rId4" Type="http://schemas.openxmlformats.org/officeDocument/2006/relationships/hyperlink" Target="http://www.b2bmonitor.cz/" TargetMode="External"/><Relationship Id="rId9" Type="http://schemas.openxmlformats.org/officeDocument/2006/relationships/hyperlink" Target="http://www.zive.cz/bleskovky/video-technologie-microsoftu-v-praxi-kdyz-babicka-jede-na-navstevu/sc-4-a-180200/default.aspx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internety.cz/prirucka-marketera/prirucka-marketera-automatizace-ppc-produktovych-kampani-ve-vyhledavan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tyinternety.cz/prirucka-marketera/prirucka-marketera-jak-na-redesign-webu-z-pohledu-seo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affiliate.alza.cz/?kampan=adw1_affiliate_affiliate-program&amp;gclid=CjwKEAjwnebABRCjpvr13dHL8DsSJABB-ILJncVEWE9WJ_S-PeI5RNcqfGHsDP4i7m7xsFBN51yHiRoCDKLw_wcB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B2B trhy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2 B?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Vztahy uvnitř vztahů</a:t>
            </a:r>
            <a:r>
              <a:rPr lang="cs-CZ" sz="2000" dirty="0">
                <a:solidFill>
                  <a:srgbClr val="002060"/>
                </a:solidFill>
              </a:rPr>
              <a:t> – řada subjektů ovlivňuje nákupní rozhodnutí, snažíme se dostat ke všem.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Rozvoj vztahů podle významu a podílu na výdajích zákazníků</a:t>
            </a:r>
            <a:r>
              <a:rPr lang="cs-CZ" sz="2000" dirty="0">
                <a:solidFill>
                  <a:srgbClr val="002060"/>
                </a:solidFill>
              </a:rPr>
              <a:t> -  čím důležitější zákazník, tím více zdrojů do něj vkládáme.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Komplexnost distribuční cesty</a:t>
            </a:r>
            <a:r>
              <a:rPr lang="cs-CZ" sz="2000" dirty="0">
                <a:solidFill>
                  <a:srgbClr val="002060"/>
                </a:solidFill>
              </a:rPr>
              <a:t> – dodávky just-in-</a:t>
            </a:r>
            <a:r>
              <a:rPr lang="cs-CZ" sz="2000" dirty="0" err="1">
                <a:solidFill>
                  <a:srgbClr val="002060"/>
                </a:solidFill>
              </a:rPr>
              <a:t>time</a:t>
            </a:r>
            <a:r>
              <a:rPr lang="cs-CZ" sz="2000" dirty="0">
                <a:solidFill>
                  <a:srgbClr val="002060"/>
                </a:solidFill>
              </a:rPr>
              <a:t>, nutnost plánovat proti výpadkům, náročnější instalace = náročnější distribuce (turbína, rotor větrné elektrárny)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Prodej založený na znalostech</a:t>
            </a:r>
            <a:r>
              <a:rPr lang="cs-CZ" sz="2000" dirty="0">
                <a:solidFill>
                  <a:srgbClr val="002060"/>
                </a:solidFill>
              </a:rPr>
              <a:t> – obohacujeme proces prodeje o vzdělávání a trénink zákazníků nabídkou seminářů a workshopů pro své klienty, na kterých pracovníci podniku zákazníka získají hlubší a detailnější znalosti o tom, jak používat produkty v různých situacích a řešit problémy, spojené s jejich zpracováním.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2 PODMÍNKY NA PRŮMYSLOVÝCH TRZÍCH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0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Nutnost interaktivní komunikace</a:t>
            </a:r>
            <a:r>
              <a:rPr lang="cs-CZ" sz="2000" dirty="0">
                <a:solidFill>
                  <a:srgbClr val="002060"/>
                </a:solidFill>
              </a:rPr>
              <a:t> - nutnost dovedně a efektivně komunikovat o nákupu a užití produktu v celém řetězci subjektů poptávky, s konečnými uživateli, </a:t>
            </a:r>
            <a:r>
              <a:rPr lang="cs-CZ" sz="2000" dirty="0" err="1">
                <a:solidFill>
                  <a:srgbClr val="002060"/>
                </a:solidFill>
              </a:rPr>
              <a:t>ovlivňovateli</a:t>
            </a:r>
            <a:r>
              <a:rPr lang="cs-CZ" sz="2000" dirty="0">
                <a:solidFill>
                  <a:srgbClr val="002060"/>
                </a:solidFill>
              </a:rPr>
              <a:t>, tvůrci rozhodnutí a distributory, dále rovněž s dalšími subjekty, jako jsou zaměstnanci, dodavatelé a investoři.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Málo časté nákupy</a:t>
            </a:r>
            <a:r>
              <a:rPr lang="cs-CZ" sz="2000" dirty="0">
                <a:solidFill>
                  <a:srgbClr val="002060"/>
                </a:solidFill>
              </a:rPr>
              <a:t> - vysoce nákladové položky a cyklus nákupu je dlouhý, lze se na průmyslových trzích setkat s dlouhými obdobími nečinnosti mezi skutečnými akty nákupu. Průmyslové podniky se musí neustále snažit vyplnit tyto mezery poskytováním služeb nebo vyjednáváním se zákazníky.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Napomáhání zákazníkům řídit jejich podnikání - </a:t>
            </a:r>
            <a:r>
              <a:rPr lang="cs-CZ" sz="2000" dirty="0">
                <a:solidFill>
                  <a:srgbClr val="002060"/>
                </a:solidFill>
              </a:rPr>
              <a:t>nejsilnějším a nejlepším vztahem s průmyslovými zákazníky bude ten, ve kterém prodávající skutečně napomáhá nakupujícím řídit jeho vlastní podnikání a aktivně zapojuje zákazníka do procesu vytváření hodnoty pro něho.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PODMÍNKY NA PRŮMYSLOVÝCH TRZÍCH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658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707904" y="1131590"/>
            <a:ext cx="49685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Chceme vědět, jak kupující organizace reagují na různé marketingové i další stimuly. Účinná prodejní strategie? – musím chápat vnitřní dění u zákazníka.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Nákupní aktivita organizace má dvě hlavní složky – </a:t>
            </a:r>
            <a:r>
              <a:rPr lang="cs-CZ" sz="2000" b="1" dirty="0">
                <a:solidFill>
                  <a:srgbClr val="002060"/>
                </a:solidFill>
              </a:rPr>
              <a:t>nákupní centrum </a:t>
            </a:r>
            <a:r>
              <a:rPr lang="cs-CZ" sz="2000" dirty="0">
                <a:solidFill>
                  <a:srgbClr val="002060"/>
                </a:solidFill>
              </a:rPr>
              <a:t>tvořené lidmi, kteří se účastní rozhodování o nákupu, a samotný </a:t>
            </a:r>
            <a:r>
              <a:rPr lang="cs-CZ" sz="2000" b="1" dirty="0">
                <a:solidFill>
                  <a:srgbClr val="002060"/>
                </a:solidFill>
              </a:rPr>
              <a:t>proces nákupního rozhodování</a:t>
            </a:r>
            <a:r>
              <a:rPr lang="cs-CZ" sz="2000" dirty="0">
                <a:solidFill>
                  <a:srgbClr val="002060"/>
                </a:solidFill>
              </a:rPr>
              <a:t>. Obě složky ovlivňují  interní organizační, mezilidské a individuální faktory a také externí faktory prostředí.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Nákupní chování organizací</a:t>
            </a:r>
          </a:p>
        </p:txBody>
      </p:sp>
      <p:pic>
        <p:nvPicPr>
          <p:cNvPr id="4" name="Picture 2" descr="http://d24nkegzgh58k.cloudfront.net/wp-content/uploads/sites/7/2017/04/forester-purchase-funnel.gif?iv=1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43558"/>
            <a:ext cx="3024336" cy="370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1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Zajistit kontinuitu výrobního procesu</a:t>
            </a:r>
            <a:r>
              <a:rPr lang="cs-CZ" sz="2000" dirty="0">
                <a:solidFill>
                  <a:srgbClr val="002060"/>
                </a:solidFill>
              </a:rPr>
              <a:t> -  spolehlivé dodávky materiálu a služeb tak, aby byl zabezpečen nepřerušený výrobní proces.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Optimálně přispívat k výsledkům společnosti a ke snižování nákladů - </a:t>
            </a:r>
            <a:r>
              <a:rPr lang="cs-CZ" sz="2000" dirty="0">
                <a:solidFill>
                  <a:srgbClr val="002060"/>
                </a:solidFill>
              </a:rPr>
              <a:t> aktivní hledání nabídek dodavatelů.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Zajišťovat snižování strategické zranitelnosti podniku na nákupním trhu</a:t>
            </a:r>
            <a:r>
              <a:rPr lang="cs-CZ" sz="2000" dirty="0">
                <a:solidFill>
                  <a:srgbClr val="002060"/>
                </a:solidFill>
              </a:rPr>
              <a:t> – aktivní práce s „</a:t>
            </a:r>
            <a:r>
              <a:rPr lang="cs-CZ" sz="2000" dirty="0" err="1">
                <a:solidFill>
                  <a:srgbClr val="002060"/>
                </a:solidFill>
              </a:rPr>
              <a:t>porfoliem</a:t>
            </a:r>
            <a:r>
              <a:rPr lang="cs-CZ" sz="2000" dirty="0">
                <a:solidFill>
                  <a:srgbClr val="002060"/>
                </a:solidFill>
              </a:rPr>
              <a:t> dodavatelů“.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Přispívat k inovaci produktu a technologie - </a:t>
            </a:r>
            <a:r>
              <a:rPr lang="cs-CZ" sz="2000" dirty="0">
                <a:solidFill>
                  <a:srgbClr val="002060"/>
                </a:solidFill>
              </a:rPr>
              <a:t> sledujeme technický vývoj u dodavatele a využijeme ho k rozvoji podniku.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Spoluvytvářet image společnosti</a:t>
            </a:r>
            <a:r>
              <a:rPr lang="cs-CZ" sz="2000" dirty="0">
                <a:solidFill>
                  <a:srgbClr val="002060"/>
                </a:solidFill>
              </a:rPr>
              <a:t> -  přispívá k dobré reputaci podniku a jeho pozici na trhu. Rozhodování při koupi je spojeno s velkými částkami peněz, což může mít velký dopad na výsledky společnosti.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VÝZNAM NAKUPOVÁNÍ</a:t>
            </a:r>
          </a:p>
        </p:txBody>
      </p:sp>
    </p:spTree>
    <p:extLst>
      <p:ext uri="{BB962C8B-B14F-4D97-AF65-F5344CB8AC3E}">
        <p14:creationId xmlns:p14="http://schemas.microsoft.com/office/powerpoint/2010/main" val="143215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Koprodukce</a:t>
            </a:r>
            <a:r>
              <a:rPr lang="cs-CZ" sz="2000" dirty="0">
                <a:solidFill>
                  <a:srgbClr val="002060"/>
                </a:solidFill>
              </a:rPr>
              <a:t> -  tím se rozumí vytváření dlouhodobých vztahů s omezeným počtem dodavatelů na základě vzájemné profesionální důvěry. Mnoho výrobců se snaží o vytváření vztahu s vybranou skupinou dodavatelů. Velké organizace přitom usilují o snížení nákladů, kontrolu kvality a pružnost. Malé společnosti naopak usilují o využití svého technického know-how.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Just-in-</a:t>
            </a:r>
            <a:r>
              <a:rPr lang="cs-CZ" sz="2000" b="1" dirty="0" err="1">
                <a:solidFill>
                  <a:srgbClr val="002060"/>
                </a:solidFill>
              </a:rPr>
              <a:t>time</a:t>
            </a:r>
            <a:r>
              <a:rPr lang="cs-CZ" sz="2000" dirty="0">
                <a:solidFill>
                  <a:srgbClr val="002060"/>
                </a:solidFill>
              </a:rPr>
              <a:t> - filozofie, která cestu k úsporám hledá v partnerství v podobě vysokého stupně propojení výrobních a obchodních plánů dodavatele i odběratele. Cílem nákupní politiky v tomto případě je udržet požadované zboží pro výrobu konečného produktu v neustálém pohybu s cílem minimalizovat náklady na skladování a s tím spojenou vstupní kontrolu kvality.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Nákupní politika</a:t>
            </a:r>
          </a:p>
        </p:txBody>
      </p:sp>
    </p:spTree>
    <p:extLst>
      <p:ext uri="{BB962C8B-B14F-4D97-AF65-F5344CB8AC3E}">
        <p14:creationId xmlns:p14="http://schemas.microsoft.com/office/powerpoint/2010/main" val="1886348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Prvotní nákupní situace (nový nákup), která je charakterizována: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potřeby vedoucí k nákupu dosud nenakupovaného produktu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novou a neznámou problémovou situací v nákupní funkci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velké potřeby informací a zvažování alternativ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nutností opakovat některé fáze nákupu (zejména při vyhledávání dodavatelů)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Alternativní, modifikovaný nákup je charakterizován: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nezbytností změny vyplývající z nespokojenosti se stávajícím dodavatelem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existencí potřeby informací o určitých aspektech a alternativách, které je třeba zvážit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omezeným počtem fází, kterými proces nákupu prochází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Přímý opakovaný (rutinní) nákup je charakterizován: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známou problémovou situací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spokojeností zákazníka s výrobkem i dodavatelem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omezeným počtem fází, kterými prochází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Kupní situace na B2B</a:t>
            </a:r>
          </a:p>
        </p:txBody>
      </p:sp>
    </p:spTree>
    <p:extLst>
      <p:ext uri="{BB962C8B-B14F-4D97-AF65-F5344CB8AC3E}">
        <p14:creationId xmlns:p14="http://schemas.microsoft.com/office/powerpoint/2010/main" val="94816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7765"/>
            <a:ext cx="8568952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Iniciátoři</a:t>
            </a:r>
            <a:r>
              <a:rPr lang="cs-CZ" sz="1600" dirty="0">
                <a:solidFill>
                  <a:srgbClr val="002060"/>
                </a:solidFill>
              </a:rPr>
              <a:t> - uživatelé nebo jiní lidé, kteří nákup nějakého výrobku nebo služby vyžadují.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Uživatelé</a:t>
            </a:r>
            <a:r>
              <a:rPr lang="cs-CZ" sz="1600" dirty="0">
                <a:solidFill>
                  <a:srgbClr val="002060"/>
                </a:solidFill>
              </a:rPr>
              <a:t>. To jsou ti, kteří budou výrobek nebo službu používat. V mnoha případech vnáší uživatelé návrh něco nakoupit a pomáhají definovat požadavky.</a:t>
            </a:r>
          </a:p>
          <a:p>
            <a:r>
              <a:rPr lang="cs-CZ" sz="2000" b="1" dirty="0" err="1">
                <a:solidFill>
                  <a:srgbClr val="002060"/>
                </a:solidFill>
              </a:rPr>
              <a:t>Ovlivňovatelé</a:t>
            </a:r>
            <a:r>
              <a:rPr lang="cs-CZ" sz="1600" dirty="0">
                <a:solidFill>
                  <a:srgbClr val="002060"/>
                </a:solidFill>
              </a:rPr>
              <a:t>. Často pomáhají definovat specifikace  a rovněž poskytují informace pro hodnocení alternativ (např. technický personál).</a:t>
            </a:r>
          </a:p>
          <a:p>
            <a:r>
              <a:rPr lang="cs-CZ" sz="2000" b="1" dirty="0" err="1">
                <a:solidFill>
                  <a:srgbClr val="002060"/>
                </a:solidFill>
              </a:rPr>
              <a:t>Rozhodovatelé</a:t>
            </a:r>
            <a:r>
              <a:rPr lang="cs-CZ" sz="1600" dirty="0">
                <a:solidFill>
                  <a:srgbClr val="002060"/>
                </a:solidFill>
              </a:rPr>
              <a:t>. Ti, kteří o požadavcích na výrobek nebo o jeho dodavatelích rozhodují.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Schvalovatelé</a:t>
            </a:r>
            <a:r>
              <a:rPr lang="cs-CZ" sz="1600" dirty="0">
                <a:solidFill>
                  <a:srgbClr val="002060"/>
                </a:solidFill>
              </a:rPr>
              <a:t> - autorizují navrhované jednání </a:t>
            </a:r>
            <a:r>
              <a:rPr lang="cs-CZ" sz="1600" dirty="0" err="1">
                <a:solidFill>
                  <a:srgbClr val="002060"/>
                </a:solidFill>
              </a:rPr>
              <a:t>rozhodovatelů</a:t>
            </a:r>
            <a:r>
              <a:rPr lang="cs-CZ" sz="1600" dirty="0">
                <a:solidFill>
                  <a:srgbClr val="002060"/>
                </a:solidFill>
              </a:rPr>
              <a:t> nebo nákupčích.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Nákupčí</a:t>
            </a:r>
            <a:r>
              <a:rPr lang="cs-CZ" sz="1600" dirty="0">
                <a:solidFill>
                  <a:srgbClr val="002060"/>
                </a:solidFill>
              </a:rPr>
              <a:t>. Nákupčí jsou lidé, kteří mají formální autoritu vybírat dodavatele a dojednávat podmínky nákupu. Nákupčí mohou pomáhat vytvářet specifikace výrobku, ale svou hlavní roli hrají při výběru dodavatelů a vyjednávání s nimi. Při důležitých nákupech mohou mezi nákupčí patřit i vysoce postavení manažeři.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Vrátní</a:t>
            </a:r>
            <a:r>
              <a:rPr lang="cs-CZ" sz="1600" dirty="0">
                <a:solidFill>
                  <a:srgbClr val="002060"/>
                </a:solidFill>
              </a:rPr>
              <a:t>. Lidé, kteří kontrolují tok informací k ostatním členům nákupního centra. Mohou to být nákupčí, recepční nebo operátoři call centra.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Účastníci B2B nákupního procesu</a:t>
            </a:r>
          </a:p>
        </p:txBody>
      </p:sp>
    </p:spTree>
    <p:extLst>
      <p:ext uri="{BB962C8B-B14F-4D97-AF65-F5344CB8AC3E}">
        <p14:creationId xmlns:p14="http://schemas.microsoft.com/office/powerpoint/2010/main" val="1013408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Vlivy na nákupní chování organizace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495435"/>
              </p:ext>
            </p:extLst>
          </p:nvPr>
        </p:nvGraphicFramePr>
        <p:xfrm>
          <a:off x="442156" y="771551"/>
          <a:ext cx="7946268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6074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Fáze nákupního procesu v jednotlivých nákupních situacích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693872"/>
              </p:ext>
            </p:extLst>
          </p:nvPr>
        </p:nvGraphicFramePr>
        <p:xfrm>
          <a:off x="354360" y="731709"/>
          <a:ext cx="8034064" cy="4026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7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0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654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FÁZE NÁKUPNÍHO PROCESU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NÁKUPNÍ SITUACE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5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PRVNÍ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NÁKUP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MODIFIKOVANÝ OPAKOVANÝ NÁKUP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PŘÍMÝ OPAKOVANÝ NÁKUP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Rozpoznání problému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Obecný popis potřeby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Specifikace produktu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ano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Hledání dodavatelů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Vyžádání nabídek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65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Výběr dodavatelů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>
                          <a:effectLst/>
                        </a:rPr>
                        <a:t>ne</a:t>
                      </a:r>
                      <a:endParaRPr lang="cs-CZ" sz="1800" b="1" spc="-2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1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Specifikace objednávkové rutiny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možná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effectLst/>
                        </a:rPr>
                        <a:t>ne</a:t>
                      </a:r>
                      <a:endParaRPr lang="cs-CZ" sz="1800" b="1" spc="-2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20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Hodnocení výsledků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20" dirty="0">
                          <a:solidFill>
                            <a:sysClr val="windowText" lastClr="000000"/>
                          </a:solidFill>
                          <a:effectLst/>
                        </a:rPr>
                        <a:t>ano</a:t>
                      </a:r>
                      <a:endParaRPr lang="cs-CZ" sz="1800" b="1" spc="-2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pc="-20" dirty="0">
                          <a:effectLst/>
                        </a:rPr>
                        <a:t>ano</a:t>
                      </a:r>
                      <a:endParaRPr lang="cs-CZ" sz="1800" b="1" spc="-2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26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Institucionální trh se skládá ze škol, nemocnic, pečovatelských domů, věznic a dalších institucí, které musí poskytovat zboží a služby lidem, o něž pečují.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Mnoho z těchto institucí má nízké rozpočty a nedobrovolnou klientelu. Nemocnice musí například rozhodnout o tom, jak kvalitní potraviny a od koho bude nakupovat. Cílem nákupu není v tomto případě zisk, protože jídlo je poskytováno jako součást celkového balíčku služeb. Jediným cílem není ani minimalizace nákladů, protože špatné jídlo povede ke stížnostem pacientů a poškodí pověst nemocnice.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Nákupčí tedy musí najít takové dodavatele, jejichž ceny jsou nízké při přijatelné kvalitě zboží. Řada dodavatelů má pak speciální oddělení pro zásobování institucionálních zákazníků vzhledem k jejich speciálním požadavkům.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Institucionální trhy</a:t>
            </a:r>
          </a:p>
        </p:txBody>
      </p:sp>
    </p:spTree>
    <p:extLst>
      <p:ext uri="{BB962C8B-B14F-4D97-AF65-F5344CB8AC3E}">
        <p14:creationId xmlns:p14="http://schemas.microsoft.com/office/powerpoint/2010/main" val="257666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Charakteristika B2B trhů a jejich odlišnost od B2C.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Podmínky na B2B + nakupování.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Reálný trh B2B v ČR – stav, Content Marketing, PPC, SEO,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Vládní trh se skládá z organizací států a místních správ, které kupují nebo pronajímají zboží a služby pro plnění jejich hlavních funkcí  a úkolů veřejného zájmu – státní správa, obrana, bezpečnost, doprava, apod.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Nákupy vládních institucí jsou velmi specializované a specifické. Na celkových nákupech se podílejí značnou měrou. Přitom se nakupuje velké množství nejrůznějších výrobků a služeb, od vojenských letadel přes stroje, zařízení, palivo, energii, kancelářské potřeby a nábytek až např. k sochám a uměleckým předmětům. Vládní trh tak představuje pro každého výrobce i obchodníka obrovský odbyt.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Vzhledem k těmto specifickým rysům se nákupy na vládních trzích označují jako </a:t>
            </a:r>
            <a:r>
              <a:rPr lang="cs-CZ" sz="2000" i="1" dirty="0">
                <a:solidFill>
                  <a:srgbClr val="002060"/>
                </a:solidFill>
              </a:rPr>
              <a:t>veřejné zakázky a jsou legislativně upraveny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Vládní trhy</a:t>
            </a:r>
          </a:p>
        </p:txBody>
      </p:sp>
    </p:spTree>
    <p:extLst>
      <p:ext uri="{BB962C8B-B14F-4D97-AF65-F5344CB8AC3E}">
        <p14:creationId xmlns:p14="http://schemas.microsoft.com/office/powerpoint/2010/main" val="823993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Stejná jako jsme si říkali na B2C!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Stručný postup: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Kdo jsou naši konkurenti?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mají cíle?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jsou jejich strategie?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Jaké mají silné a slabé stránky?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Jak obvykle reagují?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Analýza konkurence na B2B</a:t>
            </a:r>
          </a:p>
        </p:txBody>
      </p:sp>
    </p:spTree>
    <p:extLst>
      <p:ext uri="{BB962C8B-B14F-4D97-AF65-F5344CB8AC3E}">
        <p14:creationId xmlns:p14="http://schemas.microsoft.com/office/powerpoint/2010/main" val="2218181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Relativní tržní podíl ve srovnání s ostatními konkurenty.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na výdajích klíčových zákazníků.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zcela spokojených zákazníků.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kteří říkají, že by od podniku nakoupili znovu.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kteří říkají, že by podnik doporučili ostatním.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zákazníků, s kterými má podnik navázány dlouhodobé a pevné vztahy.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ztracených zákazníků v posledních letech.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Očekávaný jednotkový hrubý zisk (marže) na zákazníka ve srovnání s ostatními konkurenty.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Schopnost konkurovat díky některému prvku produkce.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Důležité atributy konkurenční pozice</a:t>
            </a:r>
          </a:p>
        </p:txBody>
      </p:sp>
    </p:spTree>
    <p:extLst>
      <p:ext uri="{BB962C8B-B14F-4D97-AF65-F5344CB8AC3E}">
        <p14:creationId xmlns:p14="http://schemas.microsoft.com/office/powerpoint/2010/main" val="3485256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vypadá reálný B2B trh v současné ČR?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Praxe ČR</a:t>
            </a:r>
          </a:p>
        </p:txBody>
      </p:sp>
    </p:spTree>
    <p:extLst>
      <p:ext uri="{BB962C8B-B14F-4D97-AF65-F5344CB8AC3E}">
        <p14:creationId xmlns:p14="http://schemas.microsoft.com/office/powerpoint/2010/main" val="14764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Stav B2B trhu v ČR 2019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, 2021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 web B2B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Komunikace a její nové trendy jsou ohromně důležité (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sociální sítě</a:t>
            </a:r>
            <a:r>
              <a:rPr lang="cs-CZ" sz="2000" dirty="0">
                <a:solidFill>
                  <a:srgbClr val="002060"/>
                </a:solidFill>
              </a:rPr>
              <a:t> – LinkedIn, </a:t>
            </a:r>
            <a:r>
              <a:rPr lang="cs-CZ" sz="2000" dirty="0" err="1">
                <a:solidFill>
                  <a:srgbClr val="002060"/>
                </a:solidFill>
              </a:rPr>
              <a:t>virál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>
                <a:solidFill>
                  <a:srgbClr val="002060"/>
                </a:solidFill>
                <a:hlinkClick r:id="rId7"/>
              </a:rPr>
              <a:t>guerilla</a:t>
            </a:r>
            <a:r>
              <a:rPr lang="cs-CZ" sz="2000" dirty="0">
                <a:solidFill>
                  <a:srgbClr val="002060"/>
                </a:solidFill>
              </a:rPr>
              <a:t> apod., kuriozitka 2015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live chat</a:t>
            </a:r>
            <a:r>
              <a:rPr lang="cs-CZ" sz="2000" dirty="0">
                <a:solidFill>
                  <a:srgbClr val="002060"/>
                </a:solidFill>
              </a:rPr>
              <a:t> přerostla v oblíbený nástroj 2016) Roste podíl digitálních </a:t>
            </a:r>
            <a:r>
              <a:rPr lang="cs-CZ" sz="2000" dirty="0">
                <a:solidFill>
                  <a:srgbClr val="002060"/>
                </a:solidFill>
                <a:hlinkClick r:id="rId9"/>
              </a:rPr>
              <a:t>médií</a:t>
            </a:r>
            <a:r>
              <a:rPr lang="cs-CZ" sz="2000" dirty="0">
                <a:solidFill>
                  <a:srgbClr val="002060"/>
                </a:solidFill>
              </a:rPr>
              <a:t>. Chápeme více psychologii – </a:t>
            </a:r>
            <a:r>
              <a:rPr lang="cs-CZ" sz="2000" dirty="0">
                <a:solidFill>
                  <a:srgbClr val="002060"/>
                </a:solidFill>
                <a:hlinkClick r:id="rId10"/>
              </a:rPr>
              <a:t>kognitivní zkreslení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Posun v technologiích – nové styly nakupování.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Důležitost inovací.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Důležitost využívání SW, který je standardem v mém oboru (</a:t>
            </a:r>
            <a:r>
              <a:rPr lang="cs-CZ" sz="2000" dirty="0">
                <a:solidFill>
                  <a:srgbClr val="002060"/>
                </a:solidFill>
                <a:hlinkClick r:id="rId11"/>
              </a:rPr>
              <a:t>SAP</a:t>
            </a:r>
            <a:r>
              <a:rPr lang="cs-CZ" sz="2000" dirty="0">
                <a:solidFill>
                  <a:srgbClr val="002060"/>
                </a:solidFill>
              </a:rPr>
              <a:t>, CRM).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SEO je důležité. (kam nás ale dovedlo)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Content marketing je snad důležitější než na B2C.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Nové trendy na B2B 1</a:t>
            </a:r>
          </a:p>
        </p:txBody>
      </p:sp>
    </p:spTree>
    <p:extLst>
      <p:ext uri="{BB962C8B-B14F-4D97-AF65-F5344CB8AC3E}">
        <p14:creationId xmlns:p14="http://schemas.microsoft.com/office/powerpoint/2010/main" val="3346739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311D22-975F-41AE-9FC7-58E078D6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3558"/>
            <a:ext cx="3883995" cy="415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5FE7A72-C8DF-4C2B-A084-3821AA468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951" y="843557"/>
            <a:ext cx="4389406" cy="415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5">
            <a:extLst>
              <a:ext uri="{FF2B5EF4-FFF2-40B4-BE49-F238E27FC236}">
                <a16:creationId xmlns:a16="http://schemas.microsoft.com/office/drawing/2014/main" id="{016BF742-06D1-40CF-B843-7CA92838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Využití nástrojů dle </a:t>
            </a:r>
            <a:r>
              <a:rPr lang="cs-CZ" dirty="0">
                <a:hlinkClick r:id="rId5"/>
              </a:rPr>
              <a:t>B-</a:t>
            </a:r>
            <a:r>
              <a:rPr lang="cs-CZ" dirty="0" err="1">
                <a:hlinkClick r:id="rId5"/>
              </a:rPr>
              <a:t>inside</a:t>
            </a:r>
            <a:r>
              <a:rPr lang="cs-CZ" dirty="0"/>
              <a:t> (2021)</a:t>
            </a:r>
          </a:p>
        </p:txBody>
      </p:sp>
    </p:spTree>
    <p:extLst>
      <p:ext uri="{BB962C8B-B14F-4D97-AF65-F5344CB8AC3E}">
        <p14:creationId xmlns:p14="http://schemas.microsoft.com/office/powerpoint/2010/main" val="3456578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trendy na B2B 2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hlinkClick r:id="rId2"/>
              </a:rPr>
              <a:t>2019</a:t>
            </a:r>
            <a:r>
              <a:rPr lang="cs-CZ" sz="2000" dirty="0">
                <a:solidFill>
                  <a:srgbClr val="002060"/>
                </a:solidFill>
              </a:rPr>
              <a:t> po růstu opět korekce dolů. 2020 … </a:t>
            </a:r>
            <a:r>
              <a:rPr lang="cs-CZ" sz="2000" dirty="0" err="1">
                <a:solidFill>
                  <a:srgbClr val="002060"/>
                </a:solidFill>
              </a:rPr>
              <a:t>dooooom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  <a:r>
              <a:rPr lang="cs-CZ" sz="2000" b="1" dirty="0">
                <a:solidFill>
                  <a:srgbClr val="002060"/>
                </a:solidFill>
              </a:rPr>
              <a:t>Od 2020 nelze dát jednoznačnou radu, jak to dělat – platí fundamentální pravdy = online, content, dárky. </a:t>
            </a:r>
            <a:r>
              <a:rPr lang="cs-CZ" sz="2000" dirty="0">
                <a:solidFill>
                  <a:srgbClr val="002060"/>
                </a:solidFill>
              </a:rPr>
              <a:t>2021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růst</a:t>
            </a:r>
            <a:r>
              <a:rPr lang="cs-CZ" sz="2000" dirty="0">
                <a:solidFill>
                  <a:srgbClr val="002060"/>
                </a:solidFill>
              </a:rPr>
              <a:t>, ale opatrný.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Budování vztahů se zákazníky je na B2B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zásadní</a:t>
            </a:r>
            <a:r>
              <a:rPr lang="cs-CZ" sz="2000" dirty="0">
                <a:solidFill>
                  <a:srgbClr val="002060"/>
                </a:solidFill>
              </a:rPr>
              <a:t>!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ABM </a:t>
            </a:r>
            <a:r>
              <a:rPr lang="cs-CZ" sz="2000" dirty="0">
                <a:solidFill>
                  <a:srgbClr val="002060"/>
                </a:solidFill>
              </a:rPr>
              <a:t>marketing.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Extra roste důležitost 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obsahového</a:t>
            </a:r>
            <a:r>
              <a:rPr lang="cs-CZ" sz="2000" dirty="0">
                <a:solidFill>
                  <a:srgbClr val="002060"/>
                </a:solidFill>
              </a:rPr>
              <a:t> marketingu.</a:t>
            </a:r>
          </a:p>
          <a:p>
            <a:r>
              <a:rPr lang="pl-PL" sz="2000" dirty="0">
                <a:solidFill>
                  <a:srgbClr val="002060"/>
                </a:solidFill>
                <a:hlinkClick r:id="rId7"/>
              </a:rPr>
              <a:t>Plánování</a:t>
            </a:r>
            <a:r>
              <a:rPr lang="pl-PL" sz="2000" dirty="0">
                <a:solidFill>
                  <a:srgbClr val="002060"/>
                </a:solidFill>
              </a:rPr>
              <a:t> v B2B marketingu a obchodu.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Kdo jsou B2B marketéři a kolik za to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berou</a:t>
            </a:r>
            <a:r>
              <a:rPr lang="cs-CZ" sz="2000" dirty="0">
                <a:solidFill>
                  <a:srgbClr val="002060"/>
                </a:solidFill>
              </a:rPr>
              <a:t>?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</a:t>
            </a:r>
          </a:p>
          <a:p>
            <a:endParaRPr lang="cs-CZ" sz="20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r>
              <a:rPr lang="pl-PL" sz="2000" dirty="0">
                <a:solidFill>
                  <a:srgbClr val="002060"/>
                </a:solidFill>
                <a:sym typeface="Wingdings" panose="05000000000000000000" pitchFamily="2" charset="2"/>
                <a:hlinkClick r:id="rId9"/>
              </a:rPr>
              <a:t>TRENDY V B2B MARKETINGU PRO ROK 2021. </a:t>
            </a:r>
            <a:endParaRPr lang="cs-C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702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Komunikační aktivity v B2B – B2Bmonitor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427585" y="6807027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b2bmonitor.cz/wp-content/uploads/2017/10/B2B-mkt-aktivity-20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03189"/>
            <a:ext cx="5541168" cy="395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918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Jedná se univerzální vyhledávač dodavatelů či odběratelů na B2B trzích. Jedná se většinou o menší poptávková řízení a tím i menší zisky, či naopak výdaje. Dalo by se říci, že kdo není na epoptavka.cz, jako by nebyl - 2013 – 38 mld. Kč, 200 tis. firem.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 marketingového, obchodního, finančního a dokonce i logistického hlediska přinesla hned několik výhod pro podnikatele a podniky: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Urychlila a zkvalitnila proces výběru dodavatelů.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Zajistila možnost zadání okamžité poptávky bez složitého průzkumu a vyhledávání kontaktů.</a:t>
            </a:r>
          </a:p>
          <a:p>
            <a:pPr marL="1223010" lvl="2" indent="-457200"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</a:rPr>
              <a:t>Umožnila nákup předmětů za smluvní ceny.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Aukro</a:t>
            </a:r>
            <a:r>
              <a:rPr lang="cs-CZ" sz="2000" dirty="0">
                <a:solidFill>
                  <a:srgbClr val="002060"/>
                </a:solidFill>
              </a:rPr>
              <a:t> reaguje až v půlce 2014 zrušením poplatků za vystavení.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ALE!!!! Kromě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kladných</a:t>
            </a:r>
            <a:r>
              <a:rPr lang="cs-CZ" sz="2000" dirty="0">
                <a:solidFill>
                  <a:srgbClr val="002060"/>
                </a:solidFill>
              </a:rPr>
              <a:t> recenzí je i neskutečné množství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špatných</a:t>
            </a:r>
            <a:r>
              <a:rPr lang="cs-CZ" sz="2000" dirty="0">
                <a:solidFill>
                  <a:srgbClr val="002060"/>
                </a:solidFill>
              </a:rPr>
              <a:t> recenzí. Nejsou žádná nová data, vše tají, obchodní podmínky ne vždy průhledné, problémy se smlouvami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Epoptavka.cz a kouzlo jejího úspěchu na B2B trzích</a:t>
            </a:r>
          </a:p>
        </p:txBody>
      </p:sp>
    </p:spTree>
    <p:extLst>
      <p:ext uri="{BB962C8B-B14F-4D97-AF65-F5344CB8AC3E}">
        <p14:creationId xmlns:p14="http://schemas.microsoft.com/office/powerpoint/2010/main" val="1015375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i="1" dirty="0">
                <a:solidFill>
                  <a:srgbClr val="002060"/>
                </a:solidFill>
              </a:rPr>
              <a:t>Content marketing</a:t>
            </a:r>
            <a:r>
              <a:rPr lang="cs-CZ" sz="2000" dirty="0">
                <a:solidFill>
                  <a:srgbClr val="002060"/>
                </a:solidFill>
              </a:rPr>
              <a:t> neboli obsahový marketing je založený na tvorbě a umisťování užitečného a hodnotného obsahu, který přiláká a zapojí do komunikace vaše žádané zákazníky a vyvolá u nich akci, která povede k prodeji.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Content marketing je v podstatě </a:t>
            </a:r>
            <a:r>
              <a:rPr lang="cs-CZ" sz="2000" b="1" dirty="0">
                <a:solidFill>
                  <a:srgbClr val="002060"/>
                </a:solidFill>
              </a:rPr>
              <a:t>dovednost komunikovat </a:t>
            </a:r>
            <a:r>
              <a:rPr lang="cs-CZ" sz="2000" dirty="0">
                <a:solidFill>
                  <a:srgbClr val="002060"/>
                </a:solidFill>
              </a:rPr>
              <a:t>se zájemci a potenciálními zákazníky vaši nabídku tak, aniž byste na ně tlačili. </a:t>
            </a:r>
            <a:r>
              <a:rPr lang="cs-CZ" sz="2000" b="1" dirty="0">
                <a:solidFill>
                  <a:srgbClr val="002060"/>
                </a:solidFill>
              </a:rPr>
              <a:t>Místo drahé reklamy </a:t>
            </a:r>
            <a:r>
              <a:rPr lang="cs-CZ" sz="2000" dirty="0">
                <a:solidFill>
                  <a:srgbClr val="002060"/>
                </a:solidFill>
              </a:rPr>
              <a:t>na vaše produkty a služby přinášíte </a:t>
            </a:r>
            <a:r>
              <a:rPr lang="cs-CZ" sz="2000" b="1" dirty="0">
                <a:solidFill>
                  <a:srgbClr val="002060"/>
                </a:solidFill>
              </a:rPr>
              <a:t>hodnotné a zajímavé informace</a:t>
            </a:r>
            <a:r>
              <a:rPr lang="cs-CZ" sz="2000" dirty="0">
                <a:solidFill>
                  <a:srgbClr val="002060"/>
                </a:solidFill>
              </a:rPr>
              <a:t>, které vašim kupujícím pomáhají a vzdělávají je.</a:t>
            </a: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Content marketing je více než jen internetový marketing či on line marketing. Podstatou content marketingu je skutečnost, že pokud budete pravidelně a cíleně poskytovat hodnotné informace kupujícím, oni vás odmění svými nákupy a loajalitou.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Content marketing</a:t>
            </a:r>
          </a:p>
        </p:txBody>
      </p:sp>
    </p:spTree>
    <p:extLst>
      <p:ext uri="{BB962C8B-B14F-4D97-AF65-F5344CB8AC3E}">
        <p14:creationId xmlns:p14="http://schemas.microsoft.com/office/powerpoint/2010/main" val="353068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B2B trh = průmyslový trh/trh firem.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Průmyslový trh je tvořen všemi (dodavateli i odběrateli = zákazníky), kteří prodávají a nakupují zboží a služby za účelem jejich využití při výrobě dalších výrobků a služeb určených k prodeji, případně pronájmu jejich konečnému spotřebiteli.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Průmyslový trh je místo transformace základních surovin, polotovarů a komponent na finální výrobek, přičemž v průběhu tohoto procesu dochází postupně ke zvyšování hodnoty produktu vyjádřené následně v jeho prodejní ceně.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1 Charakteristika B2B trhů</a:t>
            </a:r>
          </a:p>
        </p:txBody>
      </p:sp>
    </p:spTree>
    <p:extLst>
      <p:ext uri="{BB962C8B-B14F-4D97-AF65-F5344CB8AC3E}">
        <p14:creationId xmlns:p14="http://schemas.microsoft.com/office/powerpoint/2010/main" val="9494013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Výzkum</a:t>
            </a:r>
            <a:r>
              <a:rPr lang="cs-CZ" sz="2000" dirty="0">
                <a:solidFill>
                  <a:srgbClr val="002060"/>
                </a:solidFill>
              </a:rPr>
              <a:t> na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B2Bmonitor.cz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  <a:hlinkClick r:id="rId5"/>
              </a:rPr>
              <a:t>Postup M. </a:t>
            </a:r>
            <a:r>
              <a:rPr lang="cs-CZ" sz="2000" dirty="0" err="1">
                <a:solidFill>
                  <a:srgbClr val="002060"/>
                </a:solidFill>
                <a:hlinkClick r:id="rId5"/>
              </a:rPr>
              <a:t>Muselíka</a:t>
            </a:r>
            <a:r>
              <a:rPr lang="cs-CZ" sz="2000" dirty="0">
                <a:solidFill>
                  <a:srgbClr val="002060"/>
                </a:solidFill>
              </a:rPr>
              <a:t>: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Stanovte si své cíle.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Poznejte důkladně své návštěvníky.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Analyzujte jejich chování.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Analyzujte stávající obsah.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Navrhněte nový obsah a publikační scénář.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Měřte efektivitu vašeho obsahu.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Toto je ale strohá šablona. Absolutně nereaguje na to, o čem content marketing doopravdy je – o čtivém obsahu! Je třeba umět správně psát, vybírat témata, pracovat s jazykem a typografií.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Neskutečně úspěšný trend – 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blogy</a:t>
            </a:r>
            <a:r>
              <a:rPr lang="cs-CZ" sz="2000" dirty="0">
                <a:solidFill>
                  <a:srgbClr val="002060"/>
                </a:solidFill>
              </a:rPr>
              <a:t>. Mohlo by vypadat třeba </a:t>
            </a:r>
            <a:r>
              <a:rPr lang="cs-CZ" sz="2000" dirty="0">
                <a:solidFill>
                  <a:srgbClr val="002060"/>
                </a:solidFill>
                <a:hlinkClick r:id="rId7"/>
              </a:rPr>
              <a:t>takto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  <a:r>
              <a:rPr lang="cs-CZ" sz="2000" dirty="0">
                <a:solidFill>
                  <a:srgbClr val="002060"/>
                </a:solidFill>
                <a:hlinkClick r:id="rId8"/>
              </a:rPr>
              <a:t>FB Intelu </a:t>
            </a:r>
            <a:r>
              <a:rPr lang="cs-CZ" sz="2000" dirty="0">
                <a:solidFill>
                  <a:srgbClr val="002060"/>
                </a:solidFill>
              </a:rPr>
              <a:t>– nuda s mikroprocesory? </a:t>
            </a:r>
            <a:r>
              <a:rPr lang="cs-CZ" sz="2000" dirty="0">
                <a:solidFill>
                  <a:srgbClr val="002060"/>
                </a:solidFill>
                <a:hlinkClick r:id="rId9"/>
              </a:rPr>
              <a:t>Microsoft </a:t>
            </a:r>
            <a:r>
              <a:rPr lang="cs-CZ" sz="2000" dirty="0">
                <a:solidFill>
                  <a:srgbClr val="002060"/>
                </a:solidFill>
              </a:rPr>
              <a:t>je taky přece nudná firma s těma .. </a:t>
            </a:r>
            <a:r>
              <a:rPr lang="cs-CZ" sz="2000" dirty="0" err="1">
                <a:solidFill>
                  <a:srgbClr val="002060"/>
                </a:solidFill>
              </a:rPr>
              <a:t>woknama</a:t>
            </a:r>
            <a:r>
              <a:rPr lang="cs-CZ" sz="2000" dirty="0">
                <a:solidFill>
                  <a:srgbClr val="002060"/>
                </a:solidFill>
              </a:rPr>
              <a:t>, ne? Perfektní case study o </a:t>
            </a:r>
            <a:r>
              <a:rPr lang="cs-CZ" sz="2000" dirty="0">
                <a:solidFill>
                  <a:srgbClr val="002060"/>
                </a:solidFill>
                <a:hlinkClick r:id="rId10"/>
              </a:rPr>
              <a:t>MSP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dělat content marketing?</a:t>
            </a:r>
          </a:p>
        </p:txBody>
      </p:sp>
    </p:spTree>
    <p:extLst>
      <p:ext uri="{BB962C8B-B14F-4D97-AF65-F5344CB8AC3E}">
        <p14:creationId xmlns:p14="http://schemas.microsoft.com/office/powerpoint/2010/main" val="2891253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Platba za kliknutí (PPC z anglického „</a:t>
            </a:r>
            <a:r>
              <a:rPr lang="cs-CZ" sz="2000" dirty="0" err="1">
                <a:solidFill>
                  <a:srgbClr val="002060"/>
                </a:solidFill>
              </a:rPr>
              <a:t>Pay</a:t>
            </a:r>
            <a:r>
              <a:rPr lang="cs-CZ" sz="2000" dirty="0">
                <a:solidFill>
                  <a:srgbClr val="002060"/>
                </a:solidFill>
              </a:rPr>
              <a:t> per </a:t>
            </a:r>
            <a:r>
              <a:rPr lang="cs-CZ" sz="2000" dirty="0" err="1">
                <a:solidFill>
                  <a:srgbClr val="002060"/>
                </a:solidFill>
              </a:rPr>
              <a:t>Click</a:t>
            </a:r>
            <a:r>
              <a:rPr lang="cs-CZ" sz="2000" dirty="0">
                <a:solidFill>
                  <a:srgbClr val="002060"/>
                </a:solidFill>
              </a:rPr>
              <a:t>“) patří mezi nástroje internetové reklamy. Princip PPC spočívá v tom, že inzerent neplatí za každé zobrazení reklamy, platí až ve chvíli, kdy na reklamu někdo klikl. Výhodou PPC reklamy je její plánovatelnost a měřitelnost.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Celosvětově nejznámějším systémem (byť nikoli nejstarším) je zřejmě Google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. PPC reklamy lze v zahraničí nakoupit i na </a:t>
            </a:r>
            <a:r>
              <a:rPr lang="cs-CZ" sz="2000" dirty="0" err="1">
                <a:solidFill>
                  <a:srgbClr val="002060"/>
                </a:solidFill>
              </a:rPr>
              <a:t>LinkedIn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Yahoo</a:t>
            </a:r>
            <a:r>
              <a:rPr lang="cs-CZ" sz="2000" dirty="0">
                <a:solidFill>
                  <a:srgbClr val="002060"/>
                </a:solidFill>
              </a:rPr>
              <a:t> či sociální síti Facebook.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PPC reklamu si může spravovat každý sám po registraci v PPC systému. Provozovatelé systémů se snaží uživatele různým způsobem vzdělávat, aby pomocí svých kampaní dosahovali lepších výsledků. Google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například poskytuje bezplatná videa s názvem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Online Univerzita.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2946785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Perfektní článek vysvětlující základy PPC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tyinternety.cz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„PPC reklamu bych určitě nedoporučovala úplně každému. Z principu reklamy ve vyhledávání je jasné, že </a:t>
            </a:r>
            <a:r>
              <a:rPr lang="cs-CZ" sz="2000" b="1" dirty="0">
                <a:solidFill>
                  <a:srgbClr val="002060"/>
                </a:solidFill>
              </a:rPr>
              <a:t>reklama musí být na něco, co lidé hledají</a:t>
            </a:r>
            <a:r>
              <a:rPr lang="cs-CZ" sz="2000" dirty="0">
                <a:solidFill>
                  <a:srgbClr val="002060"/>
                </a:solidFill>
              </a:rPr>
              <a:t>, musí existovat poptávka. Zároveň musí lidé umět pojmenovat to, co hledají.“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„Ceny za klik jsou řekněme od 20 haléřů. Maximum je u </a:t>
            </a:r>
            <a:r>
              <a:rPr lang="cs-CZ" sz="2000" dirty="0" err="1">
                <a:solidFill>
                  <a:srgbClr val="002060"/>
                </a:solidFill>
              </a:rPr>
              <a:t>AdWords</a:t>
            </a:r>
            <a:r>
              <a:rPr lang="cs-CZ" sz="2000" dirty="0">
                <a:solidFill>
                  <a:srgbClr val="002060"/>
                </a:solidFill>
              </a:rPr>
              <a:t> $100. Pravda je taková, že vám nikdy nikdo přesně neřekne, kolik to bude stát. Všechny systémy umožňují určit maximální cenu kliku, ale i tak člověk neví, co za to dostane. Jistěže si můžu říct, že mě ta reklama bude stát korunu a tak to bude. Ale vím, na jakých budu pozicích a co z toho budu mít?“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PPC v ČR</a:t>
            </a:r>
          </a:p>
        </p:txBody>
      </p:sp>
    </p:spTree>
    <p:extLst>
      <p:ext uri="{BB962C8B-B14F-4D97-AF65-F5344CB8AC3E}">
        <p14:creationId xmlns:p14="http://schemas.microsoft.com/office/powerpoint/2010/main" val="36669699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Search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Engine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Optimization</a:t>
            </a:r>
            <a:r>
              <a:rPr lang="cs-CZ" sz="2000" dirty="0">
                <a:solidFill>
                  <a:srgbClr val="002060"/>
                </a:solidFill>
              </a:rPr>
              <a:t> (zkratka SEO, optimalizace pro vyhledávače) je metodika vytváření a upravování webových stránek takovým způsobem, aby jejich forma a obsah byly vhodné pro automatizované zpracování v internetových vyhledávačích.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pak je získat ve výsledku hledání ve vyhledávačích, které odpovídá obsahu, pro danou webovou stránku vyšší pozici, a tím četnější a zároveň cílené návštěvníky.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Existuje však kritika SEO, která vytýká účelovost těmto opatřením nebo jejich zneužití, protože roboti nejsou umělou inteligencí a proto důležitost obsahu pro návštěvníka stránek hodnotí nepřímo.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 dělat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SEO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SEO</a:t>
            </a:r>
          </a:p>
        </p:txBody>
      </p:sp>
    </p:spTree>
    <p:extLst>
      <p:ext uri="{BB962C8B-B14F-4D97-AF65-F5344CB8AC3E}">
        <p14:creationId xmlns:p14="http://schemas.microsoft.com/office/powerpoint/2010/main" val="9046963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„Jako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marketing (někdy také partnerský či dealerský marketing) se označují veškeré marketingové aktivity odměňované procenty z prodeje výrobků či služeb (obvykle z objednávky či registrace). Poskytovatel reklamního prostoru je tak hodnocen provizí za skutečně proběhlé obchody, nikoliv tedy za pouhé zobrazování reklamy (PPT, PPV) či za kliknutí na ni (PPC). Výše provize v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programech se většinou pohybuje mezi 10 až 30 %, v závislosti na typu prodávaných produktů. Někdy se </a:t>
            </a:r>
            <a:r>
              <a:rPr lang="cs-CZ" sz="2000" i="1" dirty="0" err="1">
                <a:solidFill>
                  <a:srgbClr val="002060"/>
                </a:solidFill>
              </a:rPr>
              <a:t>affiliate</a:t>
            </a:r>
            <a:r>
              <a:rPr lang="cs-CZ" sz="2000" i="1" dirty="0">
                <a:solidFill>
                  <a:srgbClr val="002060"/>
                </a:solidFill>
              </a:rPr>
              <a:t> marketing používá zároveň s PPC modelem, pak slouží jako jakýsi bonus.“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Alza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Affiliate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program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Affiliate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536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Zákazníci jsou stále zkušenější a citlivější na cenu.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Mají málo času a žádají větší uživatelský komfort.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Uvědomují si rostoucí vyrovnanost produktů různých dodavatelů.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Méně jim záleží na značce výrobce a snáze akceptují značky distributorů či prodejců a neznačkové zboží.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Mají vyšší požadavky na služby.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Vyznačují se klesající loajalitou vůči dodavateli.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Jakým marketingovým problémům většina podniků čelí?</a:t>
            </a:r>
          </a:p>
        </p:txBody>
      </p:sp>
    </p:spTree>
    <p:extLst>
      <p:ext uri="{BB962C8B-B14F-4D97-AF65-F5344CB8AC3E}">
        <p14:creationId xmlns:p14="http://schemas.microsoft.com/office/powerpoint/2010/main" val="3845200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Prodáváte na B2B cement, strusku, kamínky atd. Prodáváte to po (desítkách) tunách.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Navrhněte komunikační kampaň pro B2B.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Úkol na seminář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456" y="1923678"/>
            <a:ext cx="3429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66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B2B je cca 2x větší</a:t>
            </a:r>
            <a:r>
              <a:rPr lang="cs-CZ" sz="2000" dirty="0">
                <a:solidFill>
                  <a:srgbClr val="002060"/>
                </a:solidFill>
              </a:rPr>
              <a:t> než B2C!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B2B je komplexní</a:t>
            </a:r>
            <a:r>
              <a:rPr lang="cs-CZ" sz="2000" dirty="0">
                <a:solidFill>
                  <a:srgbClr val="002060"/>
                </a:solidFill>
              </a:rPr>
              <a:t> - technické požadavky na transformační proces polotovaru ve finální výrobek, dynamika měnícího se prostředí.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B2B je heterogenní </a:t>
            </a:r>
            <a:r>
              <a:rPr lang="cs-CZ" sz="2000" dirty="0">
                <a:solidFill>
                  <a:srgbClr val="002060"/>
                </a:solidFill>
              </a:rPr>
              <a:t>- variabilnost vztahu v tržním prostředí; alternativní využití materiálů/polotovarů/produktů/služeb - konkurenční </a:t>
            </a:r>
            <a:r>
              <a:rPr lang="cs-CZ" sz="2000" dirty="0" err="1">
                <a:solidFill>
                  <a:srgbClr val="002060"/>
                </a:solidFill>
              </a:rPr>
              <a:t>dodavatelsko</a:t>
            </a:r>
            <a:r>
              <a:rPr lang="cs-CZ" sz="2000" dirty="0">
                <a:solidFill>
                  <a:srgbClr val="002060"/>
                </a:solidFill>
              </a:rPr>
              <a:t>/odběratelské prostředí. Cesta produktu bývá různě dlouhá a složitá s různými předvídatelnými i nepředvídatelnými vlivy, které mohou mít zásadní dopad na obchodovatelnost výrobku na finálním trhu.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Významné rysy B2B</a:t>
            </a:r>
          </a:p>
        </p:txBody>
      </p:sp>
    </p:spTree>
    <p:extLst>
      <p:ext uri="{BB962C8B-B14F-4D97-AF65-F5344CB8AC3E}">
        <p14:creationId xmlns:p14="http://schemas.microsoft.com/office/powerpoint/2010/main" val="371710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Význam nákupu </a:t>
            </a:r>
            <a:r>
              <a:rPr lang="cs-CZ" sz="2000" dirty="0">
                <a:solidFill>
                  <a:srgbClr val="002060"/>
                </a:solidFill>
              </a:rPr>
              <a:t>- tvorba zisku, snížení nákladů, zajištění kontinuity výroby, splnění závazků, dodržení práva </a:t>
            </a:r>
            <a:r>
              <a:rPr lang="cs-CZ" sz="2000" dirty="0" err="1">
                <a:solidFill>
                  <a:srgbClr val="002060"/>
                </a:solidFill>
              </a:rPr>
              <a:t>etc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Systémový přístup k nákupu </a:t>
            </a:r>
            <a:r>
              <a:rPr lang="cs-CZ" sz="2000" dirty="0">
                <a:solidFill>
                  <a:srgbClr val="002060"/>
                </a:solidFill>
              </a:rPr>
              <a:t>- logický výsledek analýzy potřeb, možností, důsledků i dostupných zdrojů.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Funkce kupních smluv </a:t>
            </a:r>
            <a:r>
              <a:rPr lang="cs-CZ" sz="2000" dirty="0">
                <a:solidFill>
                  <a:srgbClr val="002060"/>
                </a:solidFill>
              </a:rPr>
              <a:t>- uzavřené smlouvy jsou nejen závazkem o předmětu, ceně, jeho množství, kvalitě a termínu dodávky, ale i často závazkem k dlouhodobé spolupráci, vyvolávajícím změny v dosavadním jednání obou smluvních partnerů.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Méně zákazníků </a:t>
            </a:r>
            <a:r>
              <a:rPr lang="cs-CZ" sz="2000" dirty="0">
                <a:solidFill>
                  <a:srgbClr val="002060"/>
                </a:solidFill>
              </a:rPr>
              <a:t>- B2B obchodník přijde do kontaktu s menším počtem zákazníků než obchodník v oblasti spotřebního zboží.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1</a:t>
            </a:r>
          </a:p>
        </p:txBody>
      </p:sp>
    </p:spTree>
    <p:extLst>
      <p:ext uri="{BB962C8B-B14F-4D97-AF65-F5344CB8AC3E}">
        <p14:creationId xmlns:p14="http://schemas.microsoft.com/office/powerpoint/2010/main" val="45528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Větší (movitější) zákazníci </a:t>
            </a:r>
            <a:r>
              <a:rPr lang="cs-CZ" sz="2000" dirty="0">
                <a:solidFill>
                  <a:srgbClr val="002060"/>
                </a:solidFill>
              </a:rPr>
              <a:t>- velké množstevní i finanční objemy realizované v jednom obchodním případu (např. nákup letadel nebo dodávka systému likvidace komunálního odpadu).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Geografická koncentrace organizací </a:t>
            </a:r>
            <a:r>
              <a:rPr lang="cs-CZ" sz="2000" dirty="0">
                <a:solidFill>
                  <a:srgbClr val="002060"/>
                </a:solidFill>
              </a:rPr>
              <a:t>- průmyslová odvětví se obvykle koncentrují do určitých oblastí (např. návaznost zpracovatelského průmyslu na výrobu zdrojů z důvodu minimalizace nákladů na čas a cenu přepravy).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Odvozenost poptávky </a:t>
            </a:r>
            <a:r>
              <a:rPr lang="cs-CZ" sz="2000" dirty="0">
                <a:solidFill>
                  <a:srgbClr val="002060"/>
                </a:solidFill>
              </a:rPr>
              <a:t>- poptávka po průmyslovém zboží závisí na poptávce po spotřebním zboží, které se z něj vyrábí. Typickým případem je výroba oděvů se závislostí používaných materiálu a barev na okamžité módě, požadavky ekologie na nezávadnost výrobku nebo změna existujících požadavků na potravu. Sledujeme trendy na B2C!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2</a:t>
            </a:r>
          </a:p>
        </p:txBody>
      </p:sp>
    </p:spTree>
    <p:extLst>
      <p:ext uri="{BB962C8B-B14F-4D97-AF65-F5344CB8AC3E}">
        <p14:creationId xmlns:p14="http://schemas.microsoft.com/office/powerpoint/2010/main" val="99174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Odvozená poptávka na B2B trzích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718272"/>
              </p:ext>
            </p:extLst>
          </p:nvPr>
        </p:nvGraphicFramePr>
        <p:xfrm>
          <a:off x="395536" y="843558"/>
          <a:ext cx="72981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857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424936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Nepružnost poptávky na změně ceny </a:t>
            </a:r>
            <a:r>
              <a:rPr lang="cs-CZ" sz="2000" dirty="0">
                <a:solidFill>
                  <a:srgbClr val="002060"/>
                </a:solidFill>
              </a:rPr>
              <a:t>- objem průmyslových nákupů není obvykle funkcí ceny; stavební firma nezvýší objem nákupu cementu jenom proto, že byl zlevněn. Naopak nesníží jeho nákupy v případě zdražení.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Profesionální chování při nákupu </a:t>
            </a:r>
            <a:r>
              <a:rPr lang="cs-CZ" sz="2000" dirty="0">
                <a:solidFill>
                  <a:srgbClr val="002060"/>
                </a:solidFill>
              </a:rPr>
              <a:t>- nákup je zpravidla realizován zkušenými odborníky - nákupčími, kteří k němu přistupují racionálněji. Mají lepší schopnost vyjednávat a disponují informacemi od několika dodavatelů a lepším technickým know-how než spotřebitelé. Vyjednávací týmy!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Vzájemnost (reciprocita) vztahu </a:t>
            </a:r>
            <a:r>
              <a:rPr lang="cs-CZ" sz="2000" dirty="0">
                <a:solidFill>
                  <a:srgbClr val="002060"/>
                </a:solidFill>
              </a:rPr>
              <a:t>- průmysloví zákazníci mají tendenci nakupovat u podniků, které na oplátku kupují jejich výrobky. Do takovýchto obchodních spojení, založených na vzájemné dlouhodobé výhodnosti, je velmi obtížný vstup konkurenčního dodavatele.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Odlišnosti B2B a B2C trhů 3</a:t>
            </a:r>
          </a:p>
        </p:txBody>
      </p:sp>
    </p:spTree>
    <p:extLst>
      <p:ext uri="{BB962C8B-B14F-4D97-AF65-F5344CB8AC3E}">
        <p14:creationId xmlns:p14="http://schemas.microsoft.com/office/powerpoint/2010/main" val="390057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Typy B2B trhů</a:t>
            </a:r>
          </a:p>
        </p:txBody>
      </p:sp>
      <p:graphicFrame>
        <p:nvGraphicFramePr>
          <p:cNvPr id="4" name="Organizační diagram 2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905673"/>
              </p:ext>
            </p:extLst>
          </p:nvPr>
        </p:nvGraphicFramePr>
        <p:xfrm>
          <a:off x="323528" y="720945"/>
          <a:ext cx="7488832" cy="386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314811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4484</TotalTime>
  <Words>2473</Words>
  <Application>Microsoft Office PowerPoint</Application>
  <PresentationFormat>Předvádění na obrazovce (16:9)</PresentationFormat>
  <Paragraphs>300</Paragraphs>
  <Slides>37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Strategický marketing – B2B trhy</vt:lpstr>
      <vt:lpstr>Obsah přednášky</vt:lpstr>
      <vt:lpstr>1 Charakteristika B2B trhů</vt:lpstr>
      <vt:lpstr>Významné rysy B2B</vt:lpstr>
      <vt:lpstr>Odlišnosti B2B a B2C trhů 1</vt:lpstr>
      <vt:lpstr>Odlišnosti B2B a B2C trhů 2</vt:lpstr>
      <vt:lpstr>Odvozená poptávka na B2B trzích</vt:lpstr>
      <vt:lpstr>Odlišnosti B2B a B2C trhů 3</vt:lpstr>
      <vt:lpstr>Typy B2B trhů</vt:lpstr>
      <vt:lpstr>2 PODMÍNKY NA PRŮMYSLOVÝCH TRZÍCH 1</vt:lpstr>
      <vt:lpstr>PODMÍNKY NA PRŮMYSLOVÝCH TRZÍCH 2</vt:lpstr>
      <vt:lpstr>Nákupní chování organizací</vt:lpstr>
      <vt:lpstr>VÝZNAM NAKUPOVÁNÍ</vt:lpstr>
      <vt:lpstr>Nákupní politika</vt:lpstr>
      <vt:lpstr>Kupní situace na B2B</vt:lpstr>
      <vt:lpstr>Účastníci B2B nákupního procesu</vt:lpstr>
      <vt:lpstr>Vlivy na nákupní chování organizace</vt:lpstr>
      <vt:lpstr>Fáze nákupního procesu v jednotlivých nákupních situacích</vt:lpstr>
      <vt:lpstr>Institucionální trhy</vt:lpstr>
      <vt:lpstr>Vládní trhy</vt:lpstr>
      <vt:lpstr>Analýza konkurence na B2B</vt:lpstr>
      <vt:lpstr>Důležité atributy konkurenční pozice</vt:lpstr>
      <vt:lpstr>Jak vypadá reálný B2B trh v současné ČR?</vt:lpstr>
      <vt:lpstr>Nové trendy na B2B 1</vt:lpstr>
      <vt:lpstr>Využití nástrojů dle B-inside (2021)</vt:lpstr>
      <vt:lpstr>Nové trendy na B2B 2</vt:lpstr>
      <vt:lpstr>Komunikační aktivity v B2B – B2Bmonitor</vt:lpstr>
      <vt:lpstr>Epoptavka.cz a kouzlo jejího úspěchu na B2B trzích</vt:lpstr>
      <vt:lpstr>Content marketing</vt:lpstr>
      <vt:lpstr>Jak dělat content marketing?</vt:lpstr>
      <vt:lpstr>PPC</vt:lpstr>
      <vt:lpstr>PPC v ČR</vt:lpstr>
      <vt:lpstr>SEO</vt:lpstr>
      <vt:lpstr>Affiliate</vt:lpstr>
      <vt:lpstr>Jakým marketingovým problémům většina podniků čelí?</vt:lpstr>
      <vt:lpstr>Úkol na seminář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145</cp:revision>
  <dcterms:created xsi:type="dcterms:W3CDTF">2016-07-06T15:42:34Z</dcterms:created>
  <dcterms:modified xsi:type="dcterms:W3CDTF">2021-10-27T08:43:52Z</dcterms:modified>
</cp:coreProperties>
</file>