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73" r:id="rId4"/>
    <p:sldId id="274" r:id="rId5"/>
    <p:sldId id="275" r:id="rId6"/>
    <p:sldId id="277" r:id="rId7"/>
    <p:sldId id="271" r:id="rId8"/>
    <p:sldId id="278" r:id="rId9"/>
    <p:sldId id="279" r:id="rId10"/>
    <p:sldId id="280" r:id="rId11"/>
    <p:sldId id="291" r:id="rId12"/>
    <p:sldId id="289" r:id="rId13"/>
    <p:sldId id="285" r:id="rId14"/>
    <p:sldId id="293" r:id="rId15"/>
    <p:sldId id="294" r:id="rId16"/>
    <p:sldId id="295" r:id="rId17"/>
    <p:sldId id="296" r:id="rId18"/>
    <p:sldId id="297" r:id="rId19"/>
    <p:sldId id="300" r:id="rId20"/>
    <p:sldId id="298" r:id="rId21"/>
    <p:sldId id="299" r:id="rId22"/>
    <p:sldId id="281" r:id="rId23"/>
    <p:sldId id="282" r:id="rId24"/>
    <p:sldId id="284" r:id="rId25"/>
    <p:sldId id="290" r:id="rId26"/>
    <p:sldId id="292" r:id="rId27"/>
    <p:sldId id="286" r:id="rId28"/>
    <p:sldId id="283" r:id="rId29"/>
    <p:sldId id="287" r:id="rId30"/>
    <p:sldId id="288" r:id="rId31"/>
    <p:sldId id="263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43" d="100"/>
          <a:sy n="143" d="100"/>
        </p:scale>
        <p:origin x="7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9EB3B-6553-4A11-990B-D1D6F0E5546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79512A-34A2-4D38-8F7F-CD35455F4915}">
      <dgm:prSet phldrT="[Text]"/>
      <dgm:spPr/>
      <dgm:t>
        <a:bodyPr/>
        <a:lstStyle/>
        <a:p>
          <a:r>
            <a:rPr lang="cs-CZ" dirty="0"/>
            <a:t>Zdroje financování</a:t>
          </a:r>
        </a:p>
      </dgm:t>
    </dgm:pt>
    <dgm:pt modelId="{DB6A9F69-EB21-49A7-A5F8-FA7C4D375088}" type="parTrans" cxnId="{C458ADD1-89A0-4642-A3A3-E5D60BA2EA5A}">
      <dgm:prSet/>
      <dgm:spPr/>
      <dgm:t>
        <a:bodyPr/>
        <a:lstStyle/>
        <a:p>
          <a:endParaRPr lang="cs-CZ"/>
        </a:p>
      </dgm:t>
    </dgm:pt>
    <dgm:pt modelId="{0EA62409-EFF4-459D-8C8D-962BE0D1150F}" type="sibTrans" cxnId="{C458ADD1-89A0-4642-A3A3-E5D60BA2EA5A}">
      <dgm:prSet/>
      <dgm:spPr/>
      <dgm:t>
        <a:bodyPr/>
        <a:lstStyle/>
        <a:p>
          <a:endParaRPr lang="cs-CZ"/>
        </a:p>
      </dgm:t>
    </dgm:pt>
    <dgm:pt modelId="{68A723D5-DB90-4399-B50F-F3CBFFBBAD8E}" type="asst">
      <dgm:prSet phldrT="[Text]"/>
      <dgm:spPr/>
      <dgm:t>
        <a:bodyPr/>
        <a:lstStyle/>
        <a:p>
          <a:r>
            <a:rPr lang="cs-CZ" dirty="0"/>
            <a:t>Vlastní</a:t>
          </a:r>
        </a:p>
      </dgm:t>
    </dgm:pt>
    <dgm:pt modelId="{C6E44BB0-BF4B-42A4-A509-8544D0DAD974}" type="parTrans" cxnId="{C7CDB542-199A-429E-B422-5F18BB4596C0}">
      <dgm:prSet/>
      <dgm:spPr/>
      <dgm:t>
        <a:bodyPr/>
        <a:lstStyle/>
        <a:p>
          <a:endParaRPr lang="cs-CZ"/>
        </a:p>
      </dgm:t>
    </dgm:pt>
    <dgm:pt modelId="{8D82D10D-F7EE-4767-A4B0-2928E88684E2}" type="sibTrans" cxnId="{C7CDB542-199A-429E-B422-5F18BB4596C0}">
      <dgm:prSet/>
      <dgm:spPr/>
      <dgm:t>
        <a:bodyPr/>
        <a:lstStyle/>
        <a:p>
          <a:endParaRPr lang="cs-CZ"/>
        </a:p>
      </dgm:t>
    </dgm:pt>
    <dgm:pt modelId="{CD5A97F4-7AF5-4E7A-9AC6-E00A5DFFA94C}" type="asst">
      <dgm:prSet/>
      <dgm:spPr/>
      <dgm:t>
        <a:bodyPr/>
        <a:lstStyle/>
        <a:p>
          <a:r>
            <a:rPr lang="cs-CZ" dirty="0"/>
            <a:t>Cizí</a:t>
          </a:r>
        </a:p>
      </dgm:t>
    </dgm:pt>
    <dgm:pt modelId="{AC84DFDC-73D9-4D85-8AE0-41A8F0A2FE8D}" type="parTrans" cxnId="{1A9F0818-121F-4ECC-B8F7-8326219402AA}">
      <dgm:prSet/>
      <dgm:spPr/>
      <dgm:t>
        <a:bodyPr/>
        <a:lstStyle/>
        <a:p>
          <a:endParaRPr lang="cs-CZ"/>
        </a:p>
      </dgm:t>
    </dgm:pt>
    <dgm:pt modelId="{9794D833-9C2F-4589-A55D-D6C9BFB891B9}" type="sibTrans" cxnId="{1A9F0818-121F-4ECC-B8F7-8326219402AA}">
      <dgm:prSet/>
      <dgm:spPr/>
      <dgm:t>
        <a:bodyPr/>
        <a:lstStyle/>
        <a:p>
          <a:endParaRPr lang="cs-CZ"/>
        </a:p>
      </dgm:t>
    </dgm:pt>
    <dgm:pt modelId="{682630A8-49B6-4D4F-A3E1-866A8A57063F}">
      <dgm:prSet/>
      <dgm:spPr/>
      <dgm:t>
        <a:bodyPr/>
        <a:lstStyle/>
        <a:p>
          <a:r>
            <a:rPr lang="cs-CZ" dirty="0"/>
            <a:t>Dlouhodobé</a:t>
          </a:r>
        </a:p>
      </dgm:t>
    </dgm:pt>
    <dgm:pt modelId="{FD792297-44D1-4958-816D-4DFED0CD8287}" type="parTrans" cxnId="{C07A11CB-FE68-452B-B7D4-BA3D414FA2D5}">
      <dgm:prSet/>
      <dgm:spPr/>
      <dgm:t>
        <a:bodyPr/>
        <a:lstStyle/>
        <a:p>
          <a:endParaRPr lang="cs-CZ"/>
        </a:p>
      </dgm:t>
    </dgm:pt>
    <dgm:pt modelId="{835DF076-3C6D-42B2-9B9C-649317F45842}" type="sibTrans" cxnId="{C07A11CB-FE68-452B-B7D4-BA3D414FA2D5}">
      <dgm:prSet/>
      <dgm:spPr/>
      <dgm:t>
        <a:bodyPr/>
        <a:lstStyle/>
        <a:p>
          <a:endParaRPr lang="cs-CZ"/>
        </a:p>
      </dgm:t>
    </dgm:pt>
    <dgm:pt modelId="{8C3D4722-DC77-4739-97F9-D0F8D71EDF31}">
      <dgm:prSet/>
      <dgm:spPr/>
      <dgm:t>
        <a:bodyPr/>
        <a:lstStyle/>
        <a:p>
          <a:r>
            <a:rPr lang="cs-CZ" dirty="0"/>
            <a:t>Interní</a:t>
          </a:r>
        </a:p>
      </dgm:t>
    </dgm:pt>
    <dgm:pt modelId="{2AEAC1D9-4B44-41A3-9732-422EAB937DC4}" type="parTrans" cxnId="{C8375291-F6EC-4983-952F-6284F565A189}">
      <dgm:prSet/>
      <dgm:spPr/>
      <dgm:t>
        <a:bodyPr/>
        <a:lstStyle/>
        <a:p>
          <a:endParaRPr lang="cs-CZ"/>
        </a:p>
      </dgm:t>
    </dgm:pt>
    <dgm:pt modelId="{040C08F8-0EB6-4BEA-8E9D-B0D159FFBC8C}" type="sibTrans" cxnId="{C8375291-F6EC-4983-952F-6284F565A189}">
      <dgm:prSet/>
      <dgm:spPr/>
      <dgm:t>
        <a:bodyPr/>
        <a:lstStyle/>
        <a:p>
          <a:endParaRPr lang="cs-CZ"/>
        </a:p>
      </dgm:t>
    </dgm:pt>
    <dgm:pt modelId="{7AF4EC7A-D5C5-41AC-A709-132264FAFC1E}">
      <dgm:prSet/>
      <dgm:spPr/>
      <dgm:t>
        <a:bodyPr/>
        <a:lstStyle/>
        <a:p>
          <a:r>
            <a:rPr lang="cs-CZ" dirty="0"/>
            <a:t>Externí</a:t>
          </a:r>
        </a:p>
      </dgm:t>
    </dgm:pt>
    <dgm:pt modelId="{2BD80DA2-B439-4EB2-A3A8-801FDDB7EB4C}" type="parTrans" cxnId="{2A0A5313-5D97-4687-95C1-93474333737A}">
      <dgm:prSet/>
      <dgm:spPr/>
      <dgm:t>
        <a:bodyPr/>
        <a:lstStyle/>
        <a:p>
          <a:endParaRPr lang="cs-CZ"/>
        </a:p>
      </dgm:t>
    </dgm:pt>
    <dgm:pt modelId="{5B3E05E1-3EF7-41B5-BC28-92BDDA8451E5}" type="sibTrans" cxnId="{2A0A5313-5D97-4687-95C1-93474333737A}">
      <dgm:prSet/>
      <dgm:spPr/>
      <dgm:t>
        <a:bodyPr/>
        <a:lstStyle/>
        <a:p>
          <a:endParaRPr lang="cs-CZ"/>
        </a:p>
      </dgm:t>
    </dgm:pt>
    <dgm:pt modelId="{C97D04B7-6E33-4376-A1FA-043C4A795704}">
      <dgm:prSet/>
      <dgm:spPr/>
      <dgm:t>
        <a:bodyPr/>
        <a:lstStyle/>
        <a:p>
          <a:r>
            <a:rPr lang="cs-CZ" dirty="0"/>
            <a:t>Dlouhodobé</a:t>
          </a:r>
        </a:p>
      </dgm:t>
    </dgm:pt>
    <dgm:pt modelId="{9F87A86A-216B-44A0-A06E-8F12A63C8663}" type="parTrans" cxnId="{000FD987-6205-48EC-B46C-A1D008006613}">
      <dgm:prSet/>
      <dgm:spPr/>
      <dgm:t>
        <a:bodyPr/>
        <a:lstStyle/>
        <a:p>
          <a:endParaRPr lang="cs-CZ"/>
        </a:p>
      </dgm:t>
    </dgm:pt>
    <dgm:pt modelId="{BA848735-775E-44CF-81C4-080810FECBD0}" type="sibTrans" cxnId="{000FD987-6205-48EC-B46C-A1D008006613}">
      <dgm:prSet/>
      <dgm:spPr/>
      <dgm:t>
        <a:bodyPr/>
        <a:lstStyle/>
        <a:p>
          <a:endParaRPr lang="cs-CZ"/>
        </a:p>
      </dgm:t>
    </dgm:pt>
    <dgm:pt modelId="{70A35321-1573-4A4E-BA04-86746C51C00A}">
      <dgm:prSet/>
      <dgm:spPr/>
      <dgm:t>
        <a:bodyPr/>
        <a:lstStyle/>
        <a:p>
          <a:r>
            <a:rPr lang="cs-CZ" dirty="0"/>
            <a:t>Krátkodobé</a:t>
          </a:r>
        </a:p>
      </dgm:t>
    </dgm:pt>
    <dgm:pt modelId="{A3F02595-E3F3-4084-B661-0040D7DAAB69}" type="parTrans" cxnId="{E4E8D729-FF81-4627-BA97-02B4CE1A54F8}">
      <dgm:prSet/>
      <dgm:spPr/>
      <dgm:t>
        <a:bodyPr/>
        <a:lstStyle/>
        <a:p>
          <a:endParaRPr lang="cs-CZ"/>
        </a:p>
      </dgm:t>
    </dgm:pt>
    <dgm:pt modelId="{F9A3948C-4384-4030-93E9-FCF4BB03463C}" type="sibTrans" cxnId="{E4E8D729-FF81-4627-BA97-02B4CE1A54F8}">
      <dgm:prSet/>
      <dgm:spPr/>
      <dgm:t>
        <a:bodyPr/>
        <a:lstStyle/>
        <a:p>
          <a:endParaRPr lang="cs-CZ"/>
        </a:p>
      </dgm:t>
    </dgm:pt>
    <dgm:pt modelId="{17160DEB-BD7A-45F0-80B8-FE9D40838045}">
      <dgm:prSet/>
      <dgm:spPr/>
      <dgm:t>
        <a:bodyPr/>
        <a:lstStyle/>
        <a:p>
          <a:r>
            <a:rPr lang="cs-CZ" dirty="0"/>
            <a:t>Externí</a:t>
          </a:r>
        </a:p>
      </dgm:t>
    </dgm:pt>
    <dgm:pt modelId="{B7578DA0-91A3-496D-B39D-1A2250A18859}" type="parTrans" cxnId="{4AC894E1-ABB5-428D-AF44-DA3C1C7AA2C7}">
      <dgm:prSet/>
      <dgm:spPr/>
      <dgm:t>
        <a:bodyPr/>
        <a:lstStyle/>
        <a:p>
          <a:endParaRPr lang="cs-CZ"/>
        </a:p>
      </dgm:t>
    </dgm:pt>
    <dgm:pt modelId="{99448104-2B31-43E3-AAFA-D64F743BC629}" type="sibTrans" cxnId="{4AC894E1-ABB5-428D-AF44-DA3C1C7AA2C7}">
      <dgm:prSet/>
      <dgm:spPr/>
      <dgm:t>
        <a:bodyPr/>
        <a:lstStyle/>
        <a:p>
          <a:endParaRPr lang="cs-CZ"/>
        </a:p>
      </dgm:t>
    </dgm:pt>
    <dgm:pt modelId="{7860221F-E800-4FF3-9756-CFA7CDCCE70C}">
      <dgm:prSet/>
      <dgm:spPr/>
      <dgm:t>
        <a:bodyPr/>
        <a:lstStyle/>
        <a:p>
          <a:r>
            <a:rPr lang="cs-CZ" dirty="0"/>
            <a:t>Externí</a:t>
          </a:r>
        </a:p>
      </dgm:t>
    </dgm:pt>
    <dgm:pt modelId="{77A231BF-25C0-4D0E-ADC5-5F1A3738AE8D}" type="parTrans" cxnId="{12B6163E-4B28-40BE-A53F-D6FF17FCDF44}">
      <dgm:prSet/>
      <dgm:spPr/>
      <dgm:t>
        <a:bodyPr/>
        <a:lstStyle/>
        <a:p>
          <a:endParaRPr lang="cs-CZ"/>
        </a:p>
      </dgm:t>
    </dgm:pt>
    <dgm:pt modelId="{E1235C91-008A-4B22-9692-C40EA9344DE5}" type="sibTrans" cxnId="{12B6163E-4B28-40BE-A53F-D6FF17FCDF44}">
      <dgm:prSet/>
      <dgm:spPr/>
      <dgm:t>
        <a:bodyPr/>
        <a:lstStyle/>
        <a:p>
          <a:endParaRPr lang="cs-CZ"/>
        </a:p>
      </dgm:t>
    </dgm:pt>
    <dgm:pt modelId="{9B4ED938-872B-4B1D-807A-D5CFC9EBCD15}" type="pres">
      <dgm:prSet presAssocID="{2229EB3B-6553-4A11-990B-D1D6F0E5546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7E6645-B44A-4892-B32A-112A75093F5D}" type="pres">
      <dgm:prSet presAssocID="{F679512A-34A2-4D38-8F7F-CD35455F4915}" presName="hierRoot1" presStyleCnt="0">
        <dgm:presLayoutVars>
          <dgm:hierBranch val="init"/>
        </dgm:presLayoutVars>
      </dgm:prSet>
      <dgm:spPr/>
    </dgm:pt>
    <dgm:pt modelId="{778DDBDC-67BD-4362-86F5-231E2188DDB5}" type="pres">
      <dgm:prSet presAssocID="{F679512A-34A2-4D38-8F7F-CD35455F4915}" presName="rootComposite1" presStyleCnt="0"/>
      <dgm:spPr/>
    </dgm:pt>
    <dgm:pt modelId="{3A41D6AF-4141-4CE3-8C71-479E00B16156}" type="pres">
      <dgm:prSet presAssocID="{F679512A-34A2-4D38-8F7F-CD35455F4915}" presName="rootText1" presStyleLbl="alignAcc1" presStyleIdx="0" presStyleCnt="0">
        <dgm:presLayoutVars>
          <dgm:chPref val="3"/>
        </dgm:presLayoutVars>
      </dgm:prSet>
      <dgm:spPr/>
    </dgm:pt>
    <dgm:pt modelId="{9319E0E9-2513-4839-B2FA-8ABC6A94C0F7}" type="pres">
      <dgm:prSet presAssocID="{F679512A-34A2-4D38-8F7F-CD35455F4915}" presName="topArc1" presStyleLbl="parChTrans1D1" presStyleIdx="0" presStyleCnt="20"/>
      <dgm:spPr/>
    </dgm:pt>
    <dgm:pt modelId="{2F20A8FE-15EB-43CE-8DA0-4E3E54347721}" type="pres">
      <dgm:prSet presAssocID="{F679512A-34A2-4D38-8F7F-CD35455F4915}" presName="bottomArc1" presStyleLbl="parChTrans1D1" presStyleIdx="1" presStyleCnt="20"/>
      <dgm:spPr/>
    </dgm:pt>
    <dgm:pt modelId="{02EFABE7-FBE7-4307-9538-5FF9657D1386}" type="pres">
      <dgm:prSet presAssocID="{F679512A-34A2-4D38-8F7F-CD35455F4915}" presName="topConnNode1" presStyleLbl="node1" presStyleIdx="0" presStyleCnt="0"/>
      <dgm:spPr/>
    </dgm:pt>
    <dgm:pt modelId="{CE72453B-FB3F-4CE8-8B57-09F6A458BD9B}" type="pres">
      <dgm:prSet presAssocID="{F679512A-34A2-4D38-8F7F-CD35455F4915}" presName="hierChild2" presStyleCnt="0"/>
      <dgm:spPr/>
    </dgm:pt>
    <dgm:pt modelId="{CBA27EFB-3476-4CA5-BDCD-8F84E31DD088}" type="pres">
      <dgm:prSet presAssocID="{F679512A-34A2-4D38-8F7F-CD35455F4915}" presName="hierChild3" presStyleCnt="0"/>
      <dgm:spPr/>
    </dgm:pt>
    <dgm:pt modelId="{2A9ECE1D-D828-44A4-9394-87F30CCB5AAA}" type="pres">
      <dgm:prSet presAssocID="{C6E44BB0-BF4B-42A4-A509-8544D0DAD974}" presName="Name101" presStyleLbl="parChTrans1D2" presStyleIdx="0" presStyleCnt="2"/>
      <dgm:spPr/>
    </dgm:pt>
    <dgm:pt modelId="{81F6C074-7F8C-461F-8C0F-F62F7F422ECA}" type="pres">
      <dgm:prSet presAssocID="{68A723D5-DB90-4399-B50F-F3CBFFBBAD8E}" presName="hierRoot3" presStyleCnt="0">
        <dgm:presLayoutVars>
          <dgm:hierBranch val="l"/>
        </dgm:presLayoutVars>
      </dgm:prSet>
      <dgm:spPr/>
    </dgm:pt>
    <dgm:pt modelId="{1D8635BF-FD72-4107-A06C-E62FA94B2849}" type="pres">
      <dgm:prSet presAssocID="{68A723D5-DB90-4399-B50F-F3CBFFBBAD8E}" presName="rootComposite3" presStyleCnt="0"/>
      <dgm:spPr/>
    </dgm:pt>
    <dgm:pt modelId="{E0EE026A-EB07-414A-9D78-B4A510CCA179}" type="pres">
      <dgm:prSet presAssocID="{68A723D5-DB90-4399-B50F-F3CBFFBBAD8E}" presName="rootText3" presStyleLbl="alignAcc1" presStyleIdx="0" presStyleCnt="0">
        <dgm:presLayoutVars>
          <dgm:chPref val="3"/>
        </dgm:presLayoutVars>
      </dgm:prSet>
      <dgm:spPr/>
    </dgm:pt>
    <dgm:pt modelId="{37B1CAA4-E637-4247-AD1F-F0730F364FF6}" type="pres">
      <dgm:prSet presAssocID="{68A723D5-DB90-4399-B50F-F3CBFFBBAD8E}" presName="topArc3" presStyleLbl="parChTrans1D1" presStyleIdx="2" presStyleCnt="20"/>
      <dgm:spPr/>
    </dgm:pt>
    <dgm:pt modelId="{DB1B372E-51AA-4878-BB3D-4F0A5EFB0519}" type="pres">
      <dgm:prSet presAssocID="{68A723D5-DB90-4399-B50F-F3CBFFBBAD8E}" presName="bottomArc3" presStyleLbl="parChTrans1D1" presStyleIdx="3" presStyleCnt="20"/>
      <dgm:spPr/>
    </dgm:pt>
    <dgm:pt modelId="{5BC84001-C1DF-466B-8840-96C5542B26B3}" type="pres">
      <dgm:prSet presAssocID="{68A723D5-DB90-4399-B50F-F3CBFFBBAD8E}" presName="topConnNode3" presStyleLbl="asst1" presStyleIdx="0" presStyleCnt="0"/>
      <dgm:spPr/>
    </dgm:pt>
    <dgm:pt modelId="{07FF1F5A-871F-4A39-B0A9-5BBDE6C76EA5}" type="pres">
      <dgm:prSet presAssocID="{68A723D5-DB90-4399-B50F-F3CBFFBBAD8E}" presName="hierChild6" presStyleCnt="0"/>
      <dgm:spPr/>
    </dgm:pt>
    <dgm:pt modelId="{629ED806-9FDD-49D2-A983-895797CD8440}" type="pres">
      <dgm:prSet presAssocID="{FD792297-44D1-4958-816D-4DFED0CD8287}" presName="Name28" presStyleLbl="parChTrans1D3" presStyleIdx="0" presStyleCnt="3"/>
      <dgm:spPr/>
    </dgm:pt>
    <dgm:pt modelId="{AD8EE122-449E-419B-9D13-FA7AB939F2C6}" type="pres">
      <dgm:prSet presAssocID="{682630A8-49B6-4D4F-A3E1-866A8A57063F}" presName="hierRoot2" presStyleCnt="0">
        <dgm:presLayoutVars>
          <dgm:hierBranch val="init"/>
        </dgm:presLayoutVars>
      </dgm:prSet>
      <dgm:spPr/>
    </dgm:pt>
    <dgm:pt modelId="{FDFB0914-5372-473E-89A8-BD53FF64322D}" type="pres">
      <dgm:prSet presAssocID="{682630A8-49B6-4D4F-A3E1-866A8A57063F}" presName="rootComposite2" presStyleCnt="0"/>
      <dgm:spPr/>
    </dgm:pt>
    <dgm:pt modelId="{FB065CB9-E139-465A-9FD5-5346BF680C1A}" type="pres">
      <dgm:prSet presAssocID="{682630A8-49B6-4D4F-A3E1-866A8A57063F}" presName="rootText2" presStyleLbl="alignAcc1" presStyleIdx="0" presStyleCnt="0">
        <dgm:presLayoutVars>
          <dgm:chPref val="3"/>
        </dgm:presLayoutVars>
      </dgm:prSet>
      <dgm:spPr/>
    </dgm:pt>
    <dgm:pt modelId="{631F0909-9325-48D8-B674-213A3E78BFDB}" type="pres">
      <dgm:prSet presAssocID="{682630A8-49B6-4D4F-A3E1-866A8A57063F}" presName="topArc2" presStyleLbl="parChTrans1D1" presStyleIdx="4" presStyleCnt="20"/>
      <dgm:spPr/>
    </dgm:pt>
    <dgm:pt modelId="{44335015-E793-4E8D-A3EA-B38E353F41CC}" type="pres">
      <dgm:prSet presAssocID="{682630A8-49B6-4D4F-A3E1-866A8A57063F}" presName="bottomArc2" presStyleLbl="parChTrans1D1" presStyleIdx="5" presStyleCnt="20"/>
      <dgm:spPr/>
    </dgm:pt>
    <dgm:pt modelId="{65CF9DA0-FCEC-4486-9289-6CC2C8A64CC7}" type="pres">
      <dgm:prSet presAssocID="{682630A8-49B6-4D4F-A3E1-866A8A57063F}" presName="topConnNode2" presStyleLbl="node3" presStyleIdx="0" presStyleCnt="0"/>
      <dgm:spPr/>
    </dgm:pt>
    <dgm:pt modelId="{D0A5CC51-928C-44C7-AD17-6AD5D9ACC882}" type="pres">
      <dgm:prSet presAssocID="{682630A8-49B6-4D4F-A3E1-866A8A57063F}" presName="hierChild4" presStyleCnt="0"/>
      <dgm:spPr/>
    </dgm:pt>
    <dgm:pt modelId="{713F6B38-0A72-4165-85CB-AB33E4670E94}" type="pres">
      <dgm:prSet presAssocID="{2AEAC1D9-4B44-41A3-9732-422EAB937DC4}" presName="Name28" presStyleLbl="parChTrans1D4" presStyleIdx="0" presStyleCnt="4"/>
      <dgm:spPr/>
    </dgm:pt>
    <dgm:pt modelId="{A3B4901A-F385-4DBD-A341-6DAF84359871}" type="pres">
      <dgm:prSet presAssocID="{8C3D4722-DC77-4739-97F9-D0F8D71EDF31}" presName="hierRoot2" presStyleCnt="0">
        <dgm:presLayoutVars>
          <dgm:hierBranch val="init"/>
        </dgm:presLayoutVars>
      </dgm:prSet>
      <dgm:spPr/>
    </dgm:pt>
    <dgm:pt modelId="{6A5D4E20-2921-442F-A84E-256E730DB1FA}" type="pres">
      <dgm:prSet presAssocID="{8C3D4722-DC77-4739-97F9-D0F8D71EDF31}" presName="rootComposite2" presStyleCnt="0"/>
      <dgm:spPr/>
    </dgm:pt>
    <dgm:pt modelId="{AE68FBF9-8ACE-4063-BF09-C9EF4862D1D8}" type="pres">
      <dgm:prSet presAssocID="{8C3D4722-DC77-4739-97F9-D0F8D71EDF31}" presName="rootText2" presStyleLbl="alignAcc1" presStyleIdx="0" presStyleCnt="0">
        <dgm:presLayoutVars>
          <dgm:chPref val="3"/>
        </dgm:presLayoutVars>
      </dgm:prSet>
      <dgm:spPr/>
    </dgm:pt>
    <dgm:pt modelId="{9CDBEA5B-1DFF-4606-A328-DB39E3C0527F}" type="pres">
      <dgm:prSet presAssocID="{8C3D4722-DC77-4739-97F9-D0F8D71EDF31}" presName="topArc2" presStyleLbl="parChTrans1D1" presStyleIdx="6" presStyleCnt="20"/>
      <dgm:spPr/>
    </dgm:pt>
    <dgm:pt modelId="{00F48849-ED58-494C-9BB7-472F205E841F}" type="pres">
      <dgm:prSet presAssocID="{8C3D4722-DC77-4739-97F9-D0F8D71EDF31}" presName="bottomArc2" presStyleLbl="parChTrans1D1" presStyleIdx="7" presStyleCnt="20"/>
      <dgm:spPr/>
    </dgm:pt>
    <dgm:pt modelId="{D45DEB5E-9507-4735-9295-F1B2A9B03456}" type="pres">
      <dgm:prSet presAssocID="{8C3D4722-DC77-4739-97F9-D0F8D71EDF31}" presName="topConnNode2" presStyleLbl="node4" presStyleIdx="0" presStyleCnt="0"/>
      <dgm:spPr/>
    </dgm:pt>
    <dgm:pt modelId="{730CCAA9-3FC5-4B5A-B35B-3679159E82D0}" type="pres">
      <dgm:prSet presAssocID="{8C3D4722-DC77-4739-97F9-D0F8D71EDF31}" presName="hierChild4" presStyleCnt="0"/>
      <dgm:spPr/>
    </dgm:pt>
    <dgm:pt modelId="{039BAD42-9601-46C2-B33D-4CC9307DD739}" type="pres">
      <dgm:prSet presAssocID="{8C3D4722-DC77-4739-97F9-D0F8D71EDF31}" presName="hierChild5" presStyleCnt="0"/>
      <dgm:spPr/>
    </dgm:pt>
    <dgm:pt modelId="{EFC0ED1A-4BC1-46B9-A211-9EA2C523E001}" type="pres">
      <dgm:prSet presAssocID="{2BD80DA2-B439-4EB2-A3A8-801FDDB7EB4C}" presName="Name28" presStyleLbl="parChTrans1D4" presStyleIdx="1" presStyleCnt="4"/>
      <dgm:spPr/>
    </dgm:pt>
    <dgm:pt modelId="{0CEA8AFF-EDA8-4F63-8E2E-F9372BC86476}" type="pres">
      <dgm:prSet presAssocID="{7AF4EC7A-D5C5-41AC-A709-132264FAFC1E}" presName="hierRoot2" presStyleCnt="0">
        <dgm:presLayoutVars>
          <dgm:hierBranch val="init"/>
        </dgm:presLayoutVars>
      </dgm:prSet>
      <dgm:spPr/>
    </dgm:pt>
    <dgm:pt modelId="{7FB5BC46-EAF4-42B3-AF49-2A6779D87165}" type="pres">
      <dgm:prSet presAssocID="{7AF4EC7A-D5C5-41AC-A709-132264FAFC1E}" presName="rootComposite2" presStyleCnt="0"/>
      <dgm:spPr/>
    </dgm:pt>
    <dgm:pt modelId="{4B945A88-92BB-4A89-A284-F7F42C6F1984}" type="pres">
      <dgm:prSet presAssocID="{7AF4EC7A-D5C5-41AC-A709-132264FAFC1E}" presName="rootText2" presStyleLbl="alignAcc1" presStyleIdx="0" presStyleCnt="0">
        <dgm:presLayoutVars>
          <dgm:chPref val="3"/>
        </dgm:presLayoutVars>
      </dgm:prSet>
      <dgm:spPr/>
    </dgm:pt>
    <dgm:pt modelId="{45BA9B1B-4683-4F80-9F74-29518FF03974}" type="pres">
      <dgm:prSet presAssocID="{7AF4EC7A-D5C5-41AC-A709-132264FAFC1E}" presName="topArc2" presStyleLbl="parChTrans1D1" presStyleIdx="8" presStyleCnt="20"/>
      <dgm:spPr/>
    </dgm:pt>
    <dgm:pt modelId="{95660741-3558-4859-B099-09A0E9E1AF3A}" type="pres">
      <dgm:prSet presAssocID="{7AF4EC7A-D5C5-41AC-A709-132264FAFC1E}" presName="bottomArc2" presStyleLbl="parChTrans1D1" presStyleIdx="9" presStyleCnt="20"/>
      <dgm:spPr/>
    </dgm:pt>
    <dgm:pt modelId="{2D9DE97F-5C6B-4F26-A821-11868AA83F9D}" type="pres">
      <dgm:prSet presAssocID="{7AF4EC7A-D5C5-41AC-A709-132264FAFC1E}" presName="topConnNode2" presStyleLbl="node4" presStyleIdx="0" presStyleCnt="0"/>
      <dgm:spPr/>
    </dgm:pt>
    <dgm:pt modelId="{BBB42C82-605E-43C8-AF6D-5811E5C5D1AF}" type="pres">
      <dgm:prSet presAssocID="{7AF4EC7A-D5C5-41AC-A709-132264FAFC1E}" presName="hierChild4" presStyleCnt="0"/>
      <dgm:spPr/>
    </dgm:pt>
    <dgm:pt modelId="{B8DC21F8-1DD2-4F19-B968-C9C36E5DCAE6}" type="pres">
      <dgm:prSet presAssocID="{7AF4EC7A-D5C5-41AC-A709-132264FAFC1E}" presName="hierChild5" presStyleCnt="0"/>
      <dgm:spPr/>
    </dgm:pt>
    <dgm:pt modelId="{06FF6D42-7B3C-4812-9E54-0F46ABC0E0F6}" type="pres">
      <dgm:prSet presAssocID="{682630A8-49B6-4D4F-A3E1-866A8A57063F}" presName="hierChild5" presStyleCnt="0"/>
      <dgm:spPr/>
    </dgm:pt>
    <dgm:pt modelId="{36C3397A-964C-499F-8BF7-0B9001B39BCE}" type="pres">
      <dgm:prSet presAssocID="{68A723D5-DB90-4399-B50F-F3CBFFBBAD8E}" presName="hierChild7" presStyleCnt="0"/>
      <dgm:spPr/>
    </dgm:pt>
    <dgm:pt modelId="{2A052BBD-F33E-4A24-B19D-93E774FCC8FD}" type="pres">
      <dgm:prSet presAssocID="{AC84DFDC-73D9-4D85-8AE0-41A8F0A2FE8D}" presName="Name101" presStyleLbl="parChTrans1D2" presStyleIdx="1" presStyleCnt="2"/>
      <dgm:spPr/>
    </dgm:pt>
    <dgm:pt modelId="{46187069-8AFB-44EE-B9CC-F6D6132A6574}" type="pres">
      <dgm:prSet presAssocID="{CD5A97F4-7AF5-4E7A-9AC6-E00A5DFFA94C}" presName="hierRoot3" presStyleCnt="0">
        <dgm:presLayoutVars>
          <dgm:hierBranch val="init"/>
        </dgm:presLayoutVars>
      </dgm:prSet>
      <dgm:spPr/>
    </dgm:pt>
    <dgm:pt modelId="{FB88AB75-9710-423A-8D3D-881B9242E3E2}" type="pres">
      <dgm:prSet presAssocID="{CD5A97F4-7AF5-4E7A-9AC6-E00A5DFFA94C}" presName="rootComposite3" presStyleCnt="0"/>
      <dgm:spPr/>
    </dgm:pt>
    <dgm:pt modelId="{615F224B-4E31-492F-9F4E-6166C66DD409}" type="pres">
      <dgm:prSet presAssocID="{CD5A97F4-7AF5-4E7A-9AC6-E00A5DFFA94C}" presName="rootText3" presStyleLbl="alignAcc1" presStyleIdx="0" presStyleCnt="0">
        <dgm:presLayoutVars>
          <dgm:chPref val="3"/>
        </dgm:presLayoutVars>
      </dgm:prSet>
      <dgm:spPr/>
    </dgm:pt>
    <dgm:pt modelId="{5EAAD1BC-FB1A-4561-9E1B-B8375ADF65F2}" type="pres">
      <dgm:prSet presAssocID="{CD5A97F4-7AF5-4E7A-9AC6-E00A5DFFA94C}" presName="topArc3" presStyleLbl="parChTrans1D1" presStyleIdx="10" presStyleCnt="20"/>
      <dgm:spPr/>
    </dgm:pt>
    <dgm:pt modelId="{DA18B9FE-040D-4D33-83B4-12A21EAAFC50}" type="pres">
      <dgm:prSet presAssocID="{CD5A97F4-7AF5-4E7A-9AC6-E00A5DFFA94C}" presName="bottomArc3" presStyleLbl="parChTrans1D1" presStyleIdx="11" presStyleCnt="20"/>
      <dgm:spPr/>
    </dgm:pt>
    <dgm:pt modelId="{82BE9F71-374D-4B57-9541-DA485587C85F}" type="pres">
      <dgm:prSet presAssocID="{CD5A97F4-7AF5-4E7A-9AC6-E00A5DFFA94C}" presName="topConnNode3" presStyleLbl="asst1" presStyleIdx="0" presStyleCnt="0"/>
      <dgm:spPr/>
    </dgm:pt>
    <dgm:pt modelId="{699EBA13-7965-4D9E-A8B2-FCB77C1C2D1B}" type="pres">
      <dgm:prSet presAssocID="{CD5A97F4-7AF5-4E7A-9AC6-E00A5DFFA94C}" presName="hierChild6" presStyleCnt="0"/>
      <dgm:spPr/>
    </dgm:pt>
    <dgm:pt modelId="{59E411BD-20FE-48D9-BB6D-AFF82AF9926F}" type="pres">
      <dgm:prSet presAssocID="{9F87A86A-216B-44A0-A06E-8F12A63C8663}" presName="Name28" presStyleLbl="parChTrans1D3" presStyleIdx="1" presStyleCnt="3"/>
      <dgm:spPr/>
    </dgm:pt>
    <dgm:pt modelId="{DFA74113-AA13-4FA7-9A74-4B728E4ED821}" type="pres">
      <dgm:prSet presAssocID="{C97D04B7-6E33-4376-A1FA-043C4A795704}" presName="hierRoot2" presStyleCnt="0">
        <dgm:presLayoutVars>
          <dgm:hierBranch val="init"/>
        </dgm:presLayoutVars>
      </dgm:prSet>
      <dgm:spPr/>
    </dgm:pt>
    <dgm:pt modelId="{382A444E-487A-4A11-9EA4-15954E53F1C2}" type="pres">
      <dgm:prSet presAssocID="{C97D04B7-6E33-4376-A1FA-043C4A795704}" presName="rootComposite2" presStyleCnt="0"/>
      <dgm:spPr/>
    </dgm:pt>
    <dgm:pt modelId="{E8AA9D94-7D66-4C28-9410-1E1290586572}" type="pres">
      <dgm:prSet presAssocID="{C97D04B7-6E33-4376-A1FA-043C4A795704}" presName="rootText2" presStyleLbl="alignAcc1" presStyleIdx="0" presStyleCnt="0">
        <dgm:presLayoutVars>
          <dgm:chPref val="3"/>
        </dgm:presLayoutVars>
      </dgm:prSet>
      <dgm:spPr/>
    </dgm:pt>
    <dgm:pt modelId="{ABC3CAC2-8A3E-462A-AAAC-84BBCDB902AC}" type="pres">
      <dgm:prSet presAssocID="{C97D04B7-6E33-4376-A1FA-043C4A795704}" presName="topArc2" presStyleLbl="parChTrans1D1" presStyleIdx="12" presStyleCnt="20"/>
      <dgm:spPr/>
    </dgm:pt>
    <dgm:pt modelId="{D81079D0-7938-45C2-8EF9-E9822D779EF1}" type="pres">
      <dgm:prSet presAssocID="{C97D04B7-6E33-4376-A1FA-043C4A795704}" presName="bottomArc2" presStyleLbl="parChTrans1D1" presStyleIdx="13" presStyleCnt="20"/>
      <dgm:spPr/>
    </dgm:pt>
    <dgm:pt modelId="{4946119A-EEA2-46E7-A582-45264F92B906}" type="pres">
      <dgm:prSet presAssocID="{C97D04B7-6E33-4376-A1FA-043C4A795704}" presName="topConnNode2" presStyleLbl="node3" presStyleIdx="0" presStyleCnt="0"/>
      <dgm:spPr/>
    </dgm:pt>
    <dgm:pt modelId="{151722BA-7E99-4656-B1C9-315CA6084725}" type="pres">
      <dgm:prSet presAssocID="{C97D04B7-6E33-4376-A1FA-043C4A795704}" presName="hierChild4" presStyleCnt="0"/>
      <dgm:spPr/>
    </dgm:pt>
    <dgm:pt modelId="{BA2464EB-9121-4308-8CD6-84710B16AE00}" type="pres">
      <dgm:prSet presAssocID="{B7578DA0-91A3-496D-B39D-1A2250A18859}" presName="Name28" presStyleLbl="parChTrans1D4" presStyleIdx="2" presStyleCnt="4"/>
      <dgm:spPr/>
    </dgm:pt>
    <dgm:pt modelId="{579F5BDE-796E-48D8-AAA6-150D10230CD5}" type="pres">
      <dgm:prSet presAssocID="{17160DEB-BD7A-45F0-80B8-FE9D40838045}" presName="hierRoot2" presStyleCnt="0">
        <dgm:presLayoutVars>
          <dgm:hierBranch val="init"/>
        </dgm:presLayoutVars>
      </dgm:prSet>
      <dgm:spPr/>
    </dgm:pt>
    <dgm:pt modelId="{A1FB868E-729E-437C-BDE7-BB07C8850212}" type="pres">
      <dgm:prSet presAssocID="{17160DEB-BD7A-45F0-80B8-FE9D40838045}" presName="rootComposite2" presStyleCnt="0"/>
      <dgm:spPr/>
    </dgm:pt>
    <dgm:pt modelId="{6A599A13-3E53-403C-97E1-572F944A1D4F}" type="pres">
      <dgm:prSet presAssocID="{17160DEB-BD7A-45F0-80B8-FE9D40838045}" presName="rootText2" presStyleLbl="alignAcc1" presStyleIdx="0" presStyleCnt="0">
        <dgm:presLayoutVars>
          <dgm:chPref val="3"/>
        </dgm:presLayoutVars>
      </dgm:prSet>
      <dgm:spPr/>
    </dgm:pt>
    <dgm:pt modelId="{39401840-BACA-4862-AE9F-811EBBC1AC8C}" type="pres">
      <dgm:prSet presAssocID="{17160DEB-BD7A-45F0-80B8-FE9D40838045}" presName="topArc2" presStyleLbl="parChTrans1D1" presStyleIdx="14" presStyleCnt="20"/>
      <dgm:spPr/>
    </dgm:pt>
    <dgm:pt modelId="{88352A40-CF58-443B-972B-CB5449622689}" type="pres">
      <dgm:prSet presAssocID="{17160DEB-BD7A-45F0-80B8-FE9D40838045}" presName="bottomArc2" presStyleLbl="parChTrans1D1" presStyleIdx="15" presStyleCnt="20"/>
      <dgm:spPr/>
    </dgm:pt>
    <dgm:pt modelId="{4196A00C-6023-448F-8FC8-25DD93D390D5}" type="pres">
      <dgm:prSet presAssocID="{17160DEB-BD7A-45F0-80B8-FE9D40838045}" presName="topConnNode2" presStyleLbl="node4" presStyleIdx="0" presStyleCnt="0"/>
      <dgm:spPr/>
    </dgm:pt>
    <dgm:pt modelId="{62EA87AF-6500-494F-9547-208C4B01461B}" type="pres">
      <dgm:prSet presAssocID="{17160DEB-BD7A-45F0-80B8-FE9D40838045}" presName="hierChild4" presStyleCnt="0"/>
      <dgm:spPr/>
    </dgm:pt>
    <dgm:pt modelId="{E13BA3FB-6630-4A03-8EA4-3A039E6BFCF8}" type="pres">
      <dgm:prSet presAssocID="{17160DEB-BD7A-45F0-80B8-FE9D40838045}" presName="hierChild5" presStyleCnt="0"/>
      <dgm:spPr/>
    </dgm:pt>
    <dgm:pt modelId="{F4633330-65E2-4C92-A0FC-91205AD3E5EB}" type="pres">
      <dgm:prSet presAssocID="{C97D04B7-6E33-4376-A1FA-043C4A795704}" presName="hierChild5" presStyleCnt="0"/>
      <dgm:spPr/>
    </dgm:pt>
    <dgm:pt modelId="{43EA0F62-6A40-4B3A-9FF1-39BEDE168930}" type="pres">
      <dgm:prSet presAssocID="{A3F02595-E3F3-4084-B661-0040D7DAAB69}" presName="Name28" presStyleLbl="parChTrans1D3" presStyleIdx="2" presStyleCnt="3"/>
      <dgm:spPr/>
    </dgm:pt>
    <dgm:pt modelId="{29166F7A-0101-4079-B677-EE520D909748}" type="pres">
      <dgm:prSet presAssocID="{70A35321-1573-4A4E-BA04-86746C51C00A}" presName="hierRoot2" presStyleCnt="0">
        <dgm:presLayoutVars>
          <dgm:hierBranch val="init"/>
        </dgm:presLayoutVars>
      </dgm:prSet>
      <dgm:spPr/>
    </dgm:pt>
    <dgm:pt modelId="{7929ED3B-482B-41AF-9DFB-6F4CC36E225D}" type="pres">
      <dgm:prSet presAssocID="{70A35321-1573-4A4E-BA04-86746C51C00A}" presName="rootComposite2" presStyleCnt="0"/>
      <dgm:spPr/>
    </dgm:pt>
    <dgm:pt modelId="{2DBA5EE5-02C4-43FD-AC01-3B484D004654}" type="pres">
      <dgm:prSet presAssocID="{70A35321-1573-4A4E-BA04-86746C51C00A}" presName="rootText2" presStyleLbl="alignAcc1" presStyleIdx="0" presStyleCnt="0" custLinFactX="16850" custLinFactNeighborX="100000">
        <dgm:presLayoutVars>
          <dgm:chPref val="3"/>
        </dgm:presLayoutVars>
      </dgm:prSet>
      <dgm:spPr/>
    </dgm:pt>
    <dgm:pt modelId="{BC3CEBF6-D369-4652-86BE-D95179E5AC33}" type="pres">
      <dgm:prSet presAssocID="{70A35321-1573-4A4E-BA04-86746C51C00A}" presName="topArc2" presStyleLbl="parChTrans1D1" presStyleIdx="16" presStyleCnt="20"/>
      <dgm:spPr/>
    </dgm:pt>
    <dgm:pt modelId="{ED02A0C4-2BBE-4964-9435-0CB127371E80}" type="pres">
      <dgm:prSet presAssocID="{70A35321-1573-4A4E-BA04-86746C51C00A}" presName="bottomArc2" presStyleLbl="parChTrans1D1" presStyleIdx="17" presStyleCnt="20"/>
      <dgm:spPr/>
    </dgm:pt>
    <dgm:pt modelId="{99F90D16-1973-48E5-A825-FA9522B0EDCE}" type="pres">
      <dgm:prSet presAssocID="{70A35321-1573-4A4E-BA04-86746C51C00A}" presName="topConnNode2" presStyleLbl="node3" presStyleIdx="0" presStyleCnt="0"/>
      <dgm:spPr/>
    </dgm:pt>
    <dgm:pt modelId="{B1DFE12F-7F92-4F15-A23D-E6D2EDAE0402}" type="pres">
      <dgm:prSet presAssocID="{70A35321-1573-4A4E-BA04-86746C51C00A}" presName="hierChild4" presStyleCnt="0"/>
      <dgm:spPr/>
    </dgm:pt>
    <dgm:pt modelId="{7D63F8E6-9D60-4B2C-9C2A-CFC073D4400B}" type="pres">
      <dgm:prSet presAssocID="{77A231BF-25C0-4D0E-ADC5-5F1A3738AE8D}" presName="Name28" presStyleLbl="parChTrans1D4" presStyleIdx="3" presStyleCnt="4"/>
      <dgm:spPr/>
    </dgm:pt>
    <dgm:pt modelId="{50D5F6D0-DB93-482B-855E-EC00DF6416B0}" type="pres">
      <dgm:prSet presAssocID="{7860221F-E800-4FF3-9756-CFA7CDCCE70C}" presName="hierRoot2" presStyleCnt="0">
        <dgm:presLayoutVars>
          <dgm:hierBranch val="init"/>
        </dgm:presLayoutVars>
      </dgm:prSet>
      <dgm:spPr/>
    </dgm:pt>
    <dgm:pt modelId="{10DA0704-E3F1-484F-B455-C023324B6BAC}" type="pres">
      <dgm:prSet presAssocID="{7860221F-E800-4FF3-9756-CFA7CDCCE70C}" presName="rootComposite2" presStyleCnt="0"/>
      <dgm:spPr/>
    </dgm:pt>
    <dgm:pt modelId="{13FAE4B6-82EC-4119-BF51-49DCF473E5B9}" type="pres">
      <dgm:prSet presAssocID="{7860221F-E800-4FF3-9756-CFA7CDCCE70C}" presName="rootText2" presStyleLbl="alignAcc1" presStyleIdx="0" presStyleCnt="0">
        <dgm:presLayoutVars>
          <dgm:chPref val="3"/>
        </dgm:presLayoutVars>
      </dgm:prSet>
      <dgm:spPr/>
    </dgm:pt>
    <dgm:pt modelId="{1BC5AEA0-6992-4678-B0EB-4C679477007A}" type="pres">
      <dgm:prSet presAssocID="{7860221F-E800-4FF3-9756-CFA7CDCCE70C}" presName="topArc2" presStyleLbl="parChTrans1D1" presStyleIdx="18" presStyleCnt="20"/>
      <dgm:spPr/>
    </dgm:pt>
    <dgm:pt modelId="{B566ADE9-77C1-4BF9-981F-CB6EBDEC8074}" type="pres">
      <dgm:prSet presAssocID="{7860221F-E800-4FF3-9756-CFA7CDCCE70C}" presName="bottomArc2" presStyleLbl="parChTrans1D1" presStyleIdx="19" presStyleCnt="20"/>
      <dgm:spPr/>
    </dgm:pt>
    <dgm:pt modelId="{BEF322A0-CCFA-45E5-81BE-7B2FB073E320}" type="pres">
      <dgm:prSet presAssocID="{7860221F-E800-4FF3-9756-CFA7CDCCE70C}" presName="topConnNode2" presStyleLbl="node4" presStyleIdx="0" presStyleCnt="0"/>
      <dgm:spPr/>
    </dgm:pt>
    <dgm:pt modelId="{7936F2AD-1FA8-4096-9D9D-D38F6826C5F9}" type="pres">
      <dgm:prSet presAssocID="{7860221F-E800-4FF3-9756-CFA7CDCCE70C}" presName="hierChild4" presStyleCnt="0"/>
      <dgm:spPr/>
    </dgm:pt>
    <dgm:pt modelId="{AD56AEA4-5544-4EEB-BE9E-4AEB961BB8D9}" type="pres">
      <dgm:prSet presAssocID="{7860221F-E800-4FF3-9756-CFA7CDCCE70C}" presName="hierChild5" presStyleCnt="0"/>
      <dgm:spPr/>
    </dgm:pt>
    <dgm:pt modelId="{5DDE43A3-0AB3-4D7C-8BED-A2E43740EEA2}" type="pres">
      <dgm:prSet presAssocID="{70A35321-1573-4A4E-BA04-86746C51C00A}" presName="hierChild5" presStyleCnt="0"/>
      <dgm:spPr/>
    </dgm:pt>
    <dgm:pt modelId="{7F41E548-63BA-4DB1-BA35-B121CEB3BD65}" type="pres">
      <dgm:prSet presAssocID="{CD5A97F4-7AF5-4E7A-9AC6-E00A5DFFA94C}" presName="hierChild7" presStyleCnt="0"/>
      <dgm:spPr/>
    </dgm:pt>
  </dgm:ptLst>
  <dgm:cxnLst>
    <dgm:cxn modelId="{4DA15003-494E-4D2A-9ED8-3A4309CAA39A}" type="presOf" srcId="{70A35321-1573-4A4E-BA04-86746C51C00A}" destId="{2DBA5EE5-02C4-43FD-AC01-3B484D004654}" srcOrd="0" destOrd="0" presId="urn:microsoft.com/office/officeart/2008/layout/HalfCircleOrganizationChart"/>
    <dgm:cxn modelId="{65C3F607-71E2-410A-A18C-9DA5037C3830}" type="presOf" srcId="{F679512A-34A2-4D38-8F7F-CD35455F4915}" destId="{02EFABE7-FBE7-4307-9538-5FF9657D1386}" srcOrd="1" destOrd="0" presId="urn:microsoft.com/office/officeart/2008/layout/HalfCircleOrganizationChart"/>
    <dgm:cxn modelId="{4A98610D-0B8A-41F7-BAF8-21D5DFC4C435}" type="presOf" srcId="{2229EB3B-6553-4A11-990B-D1D6F0E5546D}" destId="{9B4ED938-872B-4B1D-807A-D5CFC9EBCD15}" srcOrd="0" destOrd="0" presId="urn:microsoft.com/office/officeart/2008/layout/HalfCircleOrganizationChart"/>
    <dgm:cxn modelId="{DE85B30F-D8B8-4DF9-B0C0-73BE94C65976}" type="presOf" srcId="{CD5A97F4-7AF5-4E7A-9AC6-E00A5DFFA94C}" destId="{615F224B-4E31-492F-9F4E-6166C66DD409}" srcOrd="0" destOrd="0" presId="urn:microsoft.com/office/officeart/2008/layout/HalfCircleOrganizationChart"/>
    <dgm:cxn modelId="{2A0A5313-5D97-4687-95C1-93474333737A}" srcId="{682630A8-49B6-4D4F-A3E1-866A8A57063F}" destId="{7AF4EC7A-D5C5-41AC-A709-132264FAFC1E}" srcOrd="1" destOrd="0" parTransId="{2BD80DA2-B439-4EB2-A3A8-801FDDB7EB4C}" sibTransId="{5B3E05E1-3EF7-41B5-BC28-92BDDA8451E5}"/>
    <dgm:cxn modelId="{504C7716-F4A6-44FD-ACA6-CE14187F862D}" type="presOf" srcId="{17160DEB-BD7A-45F0-80B8-FE9D40838045}" destId="{4196A00C-6023-448F-8FC8-25DD93D390D5}" srcOrd="1" destOrd="0" presId="urn:microsoft.com/office/officeart/2008/layout/HalfCircleOrganizationChart"/>
    <dgm:cxn modelId="{1A9F0818-121F-4ECC-B8F7-8326219402AA}" srcId="{F679512A-34A2-4D38-8F7F-CD35455F4915}" destId="{CD5A97F4-7AF5-4E7A-9AC6-E00A5DFFA94C}" srcOrd="1" destOrd="0" parTransId="{AC84DFDC-73D9-4D85-8AE0-41A8F0A2FE8D}" sibTransId="{9794D833-9C2F-4589-A55D-D6C9BFB891B9}"/>
    <dgm:cxn modelId="{13FCB325-8FC3-4DED-8A21-279E10541C2C}" type="presOf" srcId="{7AF4EC7A-D5C5-41AC-A709-132264FAFC1E}" destId="{4B945A88-92BB-4A89-A284-F7F42C6F1984}" srcOrd="0" destOrd="0" presId="urn:microsoft.com/office/officeart/2008/layout/HalfCircleOrganizationChart"/>
    <dgm:cxn modelId="{F60B9B29-254B-490F-A506-8A63A4FCB5D6}" type="presOf" srcId="{B7578DA0-91A3-496D-B39D-1A2250A18859}" destId="{BA2464EB-9121-4308-8CD6-84710B16AE00}" srcOrd="0" destOrd="0" presId="urn:microsoft.com/office/officeart/2008/layout/HalfCircleOrganizationChart"/>
    <dgm:cxn modelId="{E4E8D729-FF81-4627-BA97-02B4CE1A54F8}" srcId="{CD5A97F4-7AF5-4E7A-9AC6-E00A5DFFA94C}" destId="{70A35321-1573-4A4E-BA04-86746C51C00A}" srcOrd="1" destOrd="0" parTransId="{A3F02595-E3F3-4084-B661-0040D7DAAB69}" sibTransId="{F9A3948C-4384-4030-93E9-FCF4BB03463C}"/>
    <dgm:cxn modelId="{9573F13B-8D2D-492A-A9FF-531761B04FAB}" type="presOf" srcId="{68A723D5-DB90-4399-B50F-F3CBFFBBAD8E}" destId="{E0EE026A-EB07-414A-9D78-B4A510CCA179}" srcOrd="0" destOrd="0" presId="urn:microsoft.com/office/officeart/2008/layout/HalfCircleOrganizationChart"/>
    <dgm:cxn modelId="{12B6163E-4B28-40BE-A53F-D6FF17FCDF44}" srcId="{70A35321-1573-4A4E-BA04-86746C51C00A}" destId="{7860221F-E800-4FF3-9756-CFA7CDCCE70C}" srcOrd="0" destOrd="0" parTransId="{77A231BF-25C0-4D0E-ADC5-5F1A3738AE8D}" sibTransId="{E1235C91-008A-4B22-9692-C40EA9344DE5}"/>
    <dgm:cxn modelId="{C7CDB542-199A-429E-B422-5F18BB4596C0}" srcId="{F679512A-34A2-4D38-8F7F-CD35455F4915}" destId="{68A723D5-DB90-4399-B50F-F3CBFFBBAD8E}" srcOrd="0" destOrd="0" parTransId="{C6E44BB0-BF4B-42A4-A509-8544D0DAD974}" sibTransId="{8D82D10D-F7EE-4767-A4B0-2928E88684E2}"/>
    <dgm:cxn modelId="{E51FE463-29D8-49CB-870C-4739DF77F98B}" type="presOf" srcId="{7AF4EC7A-D5C5-41AC-A709-132264FAFC1E}" destId="{2D9DE97F-5C6B-4F26-A821-11868AA83F9D}" srcOrd="1" destOrd="0" presId="urn:microsoft.com/office/officeart/2008/layout/HalfCircleOrganizationChart"/>
    <dgm:cxn modelId="{716B3F44-E230-46D7-8B91-E6FD28614452}" type="presOf" srcId="{682630A8-49B6-4D4F-A3E1-866A8A57063F}" destId="{65CF9DA0-FCEC-4486-9289-6CC2C8A64CC7}" srcOrd="1" destOrd="0" presId="urn:microsoft.com/office/officeart/2008/layout/HalfCircleOrganizationChart"/>
    <dgm:cxn modelId="{05325945-535C-4A5D-83F6-CA4B479E003D}" type="presOf" srcId="{FD792297-44D1-4958-816D-4DFED0CD8287}" destId="{629ED806-9FDD-49D2-A983-895797CD8440}" srcOrd="0" destOrd="0" presId="urn:microsoft.com/office/officeart/2008/layout/HalfCircleOrganizationChart"/>
    <dgm:cxn modelId="{721B7568-B756-4C00-B979-C036A1EB110A}" type="presOf" srcId="{C97D04B7-6E33-4376-A1FA-043C4A795704}" destId="{E8AA9D94-7D66-4C28-9410-1E1290586572}" srcOrd="0" destOrd="0" presId="urn:microsoft.com/office/officeart/2008/layout/HalfCircleOrganizationChart"/>
    <dgm:cxn modelId="{7FA63169-5532-4CD2-9B8E-F3AC511678BB}" type="presOf" srcId="{2AEAC1D9-4B44-41A3-9732-422EAB937DC4}" destId="{713F6B38-0A72-4165-85CB-AB33E4670E94}" srcOrd="0" destOrd="0" presId="urn:microsoft.com/office/officeart/2008/layout/HalfCircleOrganizationChart"/>
    <dgm:cxn modelId="{B82B266D-D45B-4AC7-84CD-5FE4A82A4B62}" type="presOf" srcId="{17160DEB-BD7A-45F0-80B8-FE9D40838045}" destId="{6A599A13-3E53-403C-97E1-572F944A1D4F}" srcOrd="0" destOrd="0" presId="urn:microsoft.com/office/officeart/2008/layout/HalfCircleOrganizationChart"/>
    <dgm:cxn modelId="{C30B3970-DE32-4679-864D-BF9D7666E503}" type="presOf" srcId="{68A723D5-DB90-4399-B50F-F3CBFFBBAD8E}" destId="{5BC84001-C1DF-466B-8840-96C5542B26B3}" srcOrd="1" destOrd="0" presId="urn:microsoft.com/office/officeart/2008/layout/HalfCircleOrganizationChart"/>
    <dgm:cxn modelId="{B9465352-377E-41D5-8781-301F034C801B}" type="presOf" srcId="{8C3D4722-DC77-4739-97F9-D0F8D71EDF31}" destId="{AE68FBF9-8ACE-4063-BF09-C9EF4862D1D8}" srcOrd="0" destOrd="0" presId="urn:microsoft.com/office/officeart/2008/layout/HalfCircleOrganizationChart"/>
    <dgm:cxn modelId="{99D93D79-9857-461C-86CE-5DBEA04B3073}" type="presOf" srcId="{8C3D4722-DC77-4739-97F9-D0F8D71EDF31}" destId="{D45DEB5E-9507-4735-9295-F1B2A9B03456}" srcOrd="1" destOrd="0" presId="urn:microsoft.com/office/officeart/2008/layout/HalfCircleOrganizationChart"/>
    <dgm:cxn modelId="{701FCE79-7BB5-4B47-91B7-7FF2A1A7C0F4}" type="presOf" srcId="{7860221F-E800-4FF3-9756-CFA7CDCCE70C}" destId="{BEF322A0-CCFA-45E5-81BE-7B2FB073E320}" srcOrd="1" destOrd="0" presId="urn:microsoft.com/office/officeart/2008/layout/HalfCircleOrganizationChart"/>
    <dgm:cxn modelId="{000FD987-6205-48EC-B46C-A1D008006613}" srcId="{CD5A97F4-7AF5-4E7A-9AC6-E00A5DFFA94C}" destId="{C97D04B7-6E33-4376-A1FA-043C4A795704}" srcOrd="0" destOrd="0" parTransId="{9F87A86A-216B-44A0-A06E-8F12A63C8663}" sibTransId="{BA848735-775E-44CF-81C4-080810FECBD0}"/>
    <dgm:cxn modelId="{C2B03C8E-8DD3-4F37-ADF8-2A647E6B8686}" type="presOf" srcId="{AC84DFDC-73D9-4D85-8AE0-41A8F0A2FE8D}" destId="{2A052BBD-F33E-4A24-B19D-93E774FCC8FD}" srcOrd="0" destOrd="0" presId="urn:microsoft.com/office/officeart/2008/layout/HalfCircleOrganizationChart"/>
    <dgm:cxn modelId="{C8375291-F6EC-4983-952F-6284F565A189}" srcId="{682630A8-49B6-4D4F-A3E1-866A8A57063F}" destId="{8C3D4722-DC77-4739-97F9-D0F8D71EDF31}" srcOrd="0" destOrd="0" parTransId="{2AEAC1D9-4B44-41A3-9732-422EAB937DC4}" sibTransId="{040C08F8-0EB6-4BEA-8E9D-B0D159FFBC8C}"/>
    <dgm:cxn modelId="{E93F2399-7470-4EC0-9E4F-FB422DD35A18}" type="presOf" srcId="{7860221F-E800-4FF3-9756-CFA7CDCCE70C}" destId="{13FAE4B6-82EC-4119-BF51-49DCF473E5B9}" srcOrd="0" destOrd="0" presId="urn:microsoft.com/office/officeart/2008/layout/HalfCircleOrganizationChart"/>
    <dgm:cxn modelId="{007FD59D-5142-4B1A-B0AA-BF24670DFFB8}" type="presOf" srcId="{682630A8-49B6-4D4F-A3E1-866A8A57063F}" destId="{FB065CB9-E139-465A-9FD5-5346BF680C1A}" srcOrd="0" destOrd="0" presId="urn:microsoft.com/office/officeart/2008/layout/HalfCircleOrganizationChart"/>
    <dgm:cxn modelId="{81FBE9A0-37BC-4211-A23F-205B003AF264}" type="presOf" srcId="{F679512A-34A2-4D38-8F7F-CD35455F4915}" destId="{3A41D6AF-4141-4CE3-8C71-479E00B16156}" srcOrd="0" destOrd="0" presId="urn:microsoft.com/office/officeart/2008/layout/HalfCircleOrganizationChart"/>
    <dgm:cxn modelId="{4807D2A5-4938-444B-803A-C615A22E7935}" type="presOf" srcId="{A3F02595-E3F3-4084-B661-0040D7DAAB69}" destId="{43EA0F62-6A40-4B3A-9FF1-39BEDE168930}" srcOrd="0" destOrd="0" presId="urn:microsoft.com/office/officeart/2008/layout/HalfCircleOrganizationChart"/>
    <dgm:cxn modelId="{E3AB1BBB-ECD6-4F2F-8102-4BFBFE1675A8}" type="presOf" srcId="{77A231BF-25C0-4D0E-ADC5-5F1A3738AE8D}" destId="{7D63F8E6-9D60-4B2C-9C2A-CFC073D4400B}" srcOrd="0" destOrd="0" presId="urn:microsoft.com/office/officeart/2008/layout/HalfCircleOrganizationChart"/>
    <dgm:cxn modelId="{16B054BB-6ADC-437E-BDF5-1B82F66724F6}" type="presOf" srcId="{2BD80DA2-B439-4EB2-A3A8-801FDDB7EB4C}" destId="{EFC0ED1A-4BC1-46B9-A211-9EA2C523E001}" srcOrd="0" destOrd="0" presId="urn:microsoft.com/office/officeart/2008/layout/HalfCircleOrganizationChart"/>
    <dgm:cxn modelId="{D743A9CA-5F03-48C9-B859-51560A6081A2}" type="presOf" srcId="{9F87A86A-216B-44A0-A06E-8F12A63C8663}" destId="{59E411BD-20FE-48D9-BB6D-AFF82AF9926F}" srcOrd="0" destOrd="0" presId="urn:microsoft.com/office/officeart/2008/layout/HalfCircleOrganizationChart"/>
    <dgm:cxn modelId="{C07A11CB-FE68-452B-B7D4-BA3D414FA2D5}" srcId="{68A723D5-DB90-4399-B50F-F3CBFFBBAD8E}" destId="{682630A8-49B6-4D4F-A3E1-866A8A57063F}" srcOrd="0" destOrd="0" parTransId="{FD792297-44D1-4958-816D-4DFED0CD8287}" sibTransId="{835DF076-3C6D-42B2-9B9C-649317F45842}"/>
    <dgm:cxn modelId="{C458ADD1-89A0-4642-A3A3-E5D60BA2EA5A}" srcId="{2229EB3B-6553-4A11-990B-D1D6F0E5546D}" destId="{F679512A-34A2-4D38-8F7F-CD35455F4915}" srcOrd="0" destOrd="0" parTransId="{DB6A9F69-EB21-49A7-A5F8-FA7C4D375088}" sibTransId="{0EA62409-EFF4-459D-8C8D-962BE0D1150F}"/>
    <dgm:cxn modelId="{742A97D5-F42B-4518-8005-D9163F5F237A}" type="presOf" srcId="{C6E44BB0-BF4B-42A4-A509-8544D0DAD974}" destId="{2A9ECE1D-D828-44A4-9394-87F30CCB5AAA}" srcOrd="0" destOrd="0" presId="urn:microsoft.com/office/officeart/2008/layout/HalfCircleOrganizationChart"/>
    <dgm:cxn modelId="{4AC894E1-ABB5-428D-AF44-DA3C1C7AA2C7}" srcId="{C97D04B7-6E33-4376-A1FA-043C4A795704}" destId="{17160DEB-BD7A-45F0-80B8-FE9D40838045}" srcOrd="0" destOrd="0" parTransId="{B7578DA0-91A3-496D-B39D-1A2250A18859}" sibTransId="{99448104-2B31-43E3-AAFA-D64F743BC629}"/>
    <dgm:cxn modelId="{2E1F5EE9-D502-4E59-A281-D620F2B534F9}" type="presOf" srcId="{CD5A97F4-7AF5-4E7A-9AC6-E00A5DFFA94C}" destId="{82BE9F71-374D-4B57-9541-DA485587C85F}" srcOrd="1" destOrd="0" presId="urn:microsoft.com/office/officeart/2008/layout/HalfCircleOrganizationChart"/>
    <dgm:cxn modelId="{5DD2AFFC-A451-4DF9-A83C-FC47ADC0EC4F}" type="presOf" srcId="{C97D04B7-6E33-4376-A1FA-043C4A795704}" destId="{4946119A-EEA2-46E7-A582-45264F92B906}" srcOrd="1" destOrd="0" presId="urn:microsoft.com/office/officeart/2008/layout/HalfCircleOrganizationChart"/>
    <dgm:cxn modelId="{F12E58FD-FA11-48BB-ACDC-77F9C1A1CF7D}" type="presOf" srcId="{70A35321-1573-4A4E-BA04-86746C51C00A}" destId="{99F90D16-1973-48E5-A825-FA9522B0EDCE}" srcOrd="1" destOrd="0" presId="urn:microsoft.com/office/officeart/2008/layout/HalfCircleOrganizationChart"/>
    <dgm:cxn modelId="{8672D3DA-9F9B-41B3-B886-03B4E3714DF0}" type="presParOf" srcId="{9B4ED938-872B-4B1D-807A-D5CFC9EBCD15}" destId="{5C7E6645-B44A-4892-B32A-112A75093F5D}" srcOrd="0" destOrd="0" presId="urn:microsoft.com/office/officeart/2008/layout/HalfCircleOrganizationChart"/>
    <dgm:cxn modelId="{F4D5E3D2-5EA4-4AEF-9E43-B2D3829475F6}" type="presParOf" srcId="{5C7E6645-B44A-4892-B32A-112A75093F5D}" destId="{778DDBDC-67BD-4362-86F5-231E2188DDB5}" srcOrd="0" destOrd="0" presId="urn:microsoft.com/office/officeart/2008/layout/HalfCircleOrganizationChart"/>
    <dgm:cxn modelId="{CD86B903-9CF9-4EE5-BF58-A6BE0A72B540}" type="presParOf" srcId="{778DDBDC-67BD-4362-86F5-231E2188DDB5}" destId="{3A41D6AF-4141-4CE3-8C71-479E00B16156}" srcOrd="0" destOrd="0" presId="urn:microsoft.com/office/officeart/2008/layout/HalfCircleOrganizationChart"/>
    <dgm:cxn modelId="{719C9AA6-F07B-4E56-9B2F-8C2CFA329BDA}" type="presParOf" srcId="{778DDBDC-67BD-4362-86F5-231E2188DDB5}" destId="{9319E0E9-2513-4839-B2FA-8ABC6A94C0F7}" srcOrd="1" destOrd="0" presId="urn:microsoft.com/office/officeart/2008/layout/HalfCircleOrganizationChart"/>
    <dgm:cxn modelId="{2CC79DF2-9041-4877-8EAB-212B819FDD99}" type="presParOf" srcId="{778DDBDC-67BD-4362-86F5-231E2188DDB5}" destId="{2F20A8FE-15EB-43CE-8DA0-4E3E54347721}" srcOrd="2" destOrd="0" presId="urn:microsoft.com/office/officeart/2008/layout/HalfCircleOrganizationChart"/>
    <dgm:cxn modelId="{DC60F6CB-ED48-48F7-BBFE-77A09366BDCC}" type="presParOf" srcId="{778DDBDC-67BD-4362-86F5-231E2188DDB5}" destId="{02EFABE7-FBE7-4307-9538-5FF9657D1386}" srcOrd="3" destOrd="0" presId="urn:microsoft.com/office/officeart/2008/layout/HalfCircleOrganizationChart"/>
    <dgm:cxn modelId="{C395817B-D556-4D24-B828-E2F9ADCE69C0}" type="presParOf" srcId="{5C7E6645-B44A-4892-B32A-112A75093F5D}" destId="{CE72453B-FB3F-4CE8-8B57-09F6A458BD9B}" srcOrd="1" destOrd="0" presId="urn:microsoft.com/office/officeart/2008/layout/HalfCircleOrganizationChart"/>
    <dgm:cxn modelId="{7AD755B6-E025-45B1-8BF9-5FA2DBBDBBB5}" type="presParOf" srcId="{5C7E6645-B44A-4892-B32A-112A75093F5D}" destId="{CBA27EFB-3476-4CA5-BDCD-8F84E31DD088}" srcOrd="2" destOrd="0" presId="urn:microsoft.com/office/officeart/2008/layout/HalfCircleOrganizationChart"/>
    <dgm:cxn modelId="{4C7E2A05-C503-4756-9611-2FD537DCDD59}" type="presParOf" srcId="{CBA27EFB-3476-4CA5-BDCD-8F84E31DD088}" destId="{2A9ECE1D-D828-44A4-9394-87F30CCB5AAA}" srcOrd="0" destOrd="0" presId="urn:microsoft.com/office/officeart/2008/layout/HalfCircleOrganizationChart"/>
    <dgm:cxn modelId="{60249ABB-0A00-401A-8238-EC3533D2441E}" type="presParOf" srcId="{CBA27EFB-3476-4CA5-BDCD-8F84E31DD088}" destId="{81F6C074-7F8C-461F-8C0F-F62F7F422ECA}" srcOrd="1" destOrd="0" presId="urn:microsoft.com/office/officeart/2008/layout/HalfCircleOrganizationChart"/>
    <dgm:cxn modelId="{E2EDD1D7-648F-4B9C-860A-95878A6A2322}" type="presParOf" srcId="{81F6C074-7F8C-461F-8C0F-F62F7F422ECA}" destId="{1D8635BF-FD72-4107-A06C-E62FA94B2849}" srcOrd="0" destOrd="0" presId="urn:microsoft.com/office/officeart/2008/layout/HalfCircleOrganizationChart"/>
    <dgm:cxn modelId="{95498A60-8E11-4F32-BA44-596A014B0B4C}" type="presParOf" srcId="{1D8635BF-FD72-4107-A06C-E62FA94B2849}" destId="{E0EE026A-EB07-414A-9D78-B4A510CCA179}" srcOrd="0" destOrd="0" presId="urn:microsoft.com/office/officeart/2008/layout/HalfCircleOrganizationChart"/>
    <dgm:cxn modelId="{85BE2D89-A128-40EE-BAFE-23DA9A2F9D8E}" type="presParOf" srcId="{1D8635BF-FD72-4107-A06C-E62FA94B2849}" destId="{37B1CAA4-E637-4247-AD1F-F0730F364FF6}" srcOrd="1" destOrd="0" presId="urn:microsoft.com/office/officeart/2008/layout/HalfCircleOrganizationChart"/>
    <dgm:cxn modelId="{6C66FD71-0537-407F-BC8B-0F00C2640DBD}" type="presParOf" srcId="{1D8635BF-FD72-4107-A06C-E62FA94B2849}" destId="{DB1B372E-51AA-4878-BB3D-4F0A5EFB0519}" srcOrd="2" destOrd="0" presId="urn:microsoft.com/office/officeart/2008/layout/HalfCircleOrganizationChart"/>
    <dgm:cxn modelId="{326DABFE-66D2-4856-A149-2AD630E4E052}" type="presParOf" srcId="{1D8635BF-FD72-4107-A06C-E62FA94B2849}" destId="{5BC84001-C1DF-466B-8840-96C5542B26B3}" srcOrd="3" destOrd="0" presId="urn:microsoft.com/office/officeart/2008/layout/HalfCircleOrganizationChart"/>
    <dgm:cxn modelId="{3C174EBD-1CF6-4736-B189-93631DE5E90F}" type="presParOf" srcId="{81F6C074-7F8C-461F-8C0F-F62F7F422ECA}" destId="{07FF1F5A-871F-4A39-B0A9-5BBDE6C76EA5}" srcOrd="1" destOrd="0" presId="urn:microsoft.com/office/officeart/2008/layout/HalfCircleOrganizationChart"/>
    <dgm:cxn modelId="{12D236D3-FCA7-411E-B9B8-912AEA596CDC}" type="presParOf" srcId="{07FF1F5A-871F-4A39-B0A9-5BBDE6C76EA5}" destId="{629ED806-9FDD-49D2-A983-895797CD8440}" srcOrd="0" destOrd="0" presId="urn:microsoft.com/office/officeart/2008/layout/HalfCircleOrganizationChart"/>
    <dgm:cxn modelId="{F87FB037-7197-45E2-96F1-6F1E389150EA}" type="presParOf" srcId="{07FF1F5A-871F-4A39-B0A9-5BBDE6C76EA5}" destId="{AD8EE122-449E-419B-9D13-FA7AB939F2C6}" srcOrd="1" destOrd="0" presId="urn:microsoft.com/office/officeart/2008/layout/HalfCircleOrganizationChart"/>
    <dgm:cxn modelId="{AFC76CB0-EAB9-432D-91DF-B02BC2439DBA}" type="presParOf" srcId="{AD8EE122-449E-419B-9D13-FA7AB939F2C6}" destId="{FDFB0914-5372-473E-89A8-BD53FF64322D}" srcOrd="0" destOrd="0" presId="urn:microsoft.com/office/officeart/2008/layout/HalfCircleOrganizationChart"/>
    <dgm:cxn modelId="{D3AB78A8-C8F3-4B5A-A33D-FECF416E776C}" type="presParOf" srcId="{FDFB0914-5372-473E-89A8-BD53FF64322D}" destId="{FB065CB9-E139-465A-9FD5-5346BF680C1A}" srcOrd="0" destOrd="0" presId="urn:microsoft.com/office/officeart/2008/layout/HalfCircleOrganizationChart"/>
    <dgm:cxn modelId="{14406F1D-BB31-47E7-BF89-29E29940C4B8}" type="presParOf" srcId="{FDFB0914-5372-473E-89A8-BD53FF64322D}" destId="{631F0909-9325-48D8-B674-213A3E78BFDB}" srcOrd="1" destOrd="0" presId="urn:microsoft.com/office/officeart/2008/layout/HalfCircleOrganizationChart"/>
    <dgm:cxn modelId="{550444EB-696F-4687-8572-45EB6DB4F3EF}" type="presParOf" srcId="{FDFB0914-5372-473E-89A8-BD53FF64322D}" destId="{44335015-E793-4E8D-A3EA-B38E353F41CC}" srcOrd="2" destOrd="0" presId="urn:microsoft.com/office/officeart/2008/layout/HalfCircleOrganizationChart"/>
    <dgm:cxn modelId="{6DDEEE4B-B67F-49EC-9586-E1B64A8D5FF0}" type="presParOf" srcId="{FDFB0914-5372-473E-89A8-BD53FF64322D}" destId="{65CF9DA0-FCEC-4486-9289-6CC2C8A64CC7}" srcOrd="3" destOrd="0" presId="urn:microsoft.com/office/officeart/2008/layout/HalfCircleOrganizationChart"/>
    <dgm:cxn modelId="{CEE3A58D-27E4-42BC-A637-F7E2DA0D518F}" type="presParOf" srcId="{AD8EE122-449E-419B-9D13-FA7AB939F2C6}" destId="{D0A5CC51-928C-44C7-AD17-6AD5D9ACC882}" srcOrd="1" destOrd="0" presId="urn:microsoft.com/office/officeart/2008/layout/HalfCircleOrganizationChart"/>
    <dgm:cxn modelId="{D88C8AF5-5745-417C-BC7E-C35580B34CEC}" type="presParOf" srcId="{D0A5CC51-928C-44C7-AD17-6AD5D9ACC882}" destId="{713F6B38-0A72-4165-85CB-AB33E4670E94}" srcOrd="0" destOrd="0" presId="urn:microsoft.com/office/officeart/2008/layout/HalfCircleOrganizationChart"/>
    <dgm:cxn modelId="{D8C5DA9B-F814-4781-A6CB-D1088632EB7E}" type="presParOf" srcId="{D0A5CC51-928C-44C7-AD17-6AD5D9ACC882}" destId="{A3B4901A-F385-4DBD-A341-6DAF84359871}" srcOrd="1" destOrd="0" presId="urn:microsoft.com/office/officeart/2008/layout/HalfCircleOrganizationChart"/>
    <dgm:cxn modelId="{45661DD3-6348-4C97-9344-0C87887CD105}" type="presParOf" srcId="{A3B4901A-F385-4DBD-A341-6DAF84359871}" destId="{6A5D4E20-2921-442F-A84E-256E730DB1FA}" srcOrd="0" destOrd="0" presId="urn:microsoft.com/office/officeart/2008/layout/HalfCircleOrganizationChart"/>
    <dgm:cxn modelId="{7620EEA6-2BF7-4C33-93FB-72CBA6FE747D}" type="presParOf" srcId="{6A5D4E20-2921-442F-A84E-256E730DB1FA}" destId="{AE68FBF9-8ACE-4063-BF09-C9EF4862D1D8}" srcOrd="0" destOrd="0" presId="urn:microsoft.com/office/officeart/2008/layout/HalfCircleOrganizationChart"/>
    <dgm:cxn modelId="{C32B65D6-3193-4C4C-BBBF-EC3C8E86C307}" type="presParOf" srcId="{6A5D4E20-2921-442F-A84E-256E730DB1FA}" destId="{9CDBEA5B-1DFF-4606-A328-DB39E3C0527F}" srcOrd="1" destOrd="0" presId="urn:microsoft.com/office/officeart/2008/layout/HalfCircleOrganizationChart"/>
    <dgm:cxn modelId="{45FF779E-E1AA-4865-A7BC-48049B9ACC8C}" type="presParOf" srcId="{6A5D4E20-2921-442F-A84E-256E730DB1FA}" destId="{00F48849-ED58-494C-9BB7-472F205E841F}" srcOrd="2" destOrd="0" presId="urn:microsoft.com/office/officeart/2008/layout/HalfCircleOrganizationChart"/>
    <dgm:cxn modelId="{2C2B75A5-1244-4859-8325-5A1259498E59}" type="presParOf" srcId="{6A5D4E20-2921-442F-A84E-256E730DB1FA}" destId="{D45DEB5E-9507-4735-9295-F1B2A9B03456}" srcOrd="3" destOrd="0" presId="urn:microsoft.com/office/officeart/2008/layout/HalfCircleOrganizationChart"/>
    <dgm:cxn modelId="{37F822ED-16FF-4961-B327-276E5A7A2433}" type="presParOf" srcId="{A3B4901A-F385-4DBD-A341-6DAF84359871}" destId="{730CCAA9-3FC5-4B5A-B35B-3679159E82D0}" srcOrd="1" destOrd="0" presId="urn:microsoft.com/office/officeart/2008/layout/HalfCircleOrganizationChart"/>
    <dgm:cxn modelId="{790BB5B6-41F0-4239-9D36-B7B7AA9AC310}" type="presParOf" srcId="{A3B4901A-F385-4DBD-A341-6DAF84359871}" destId="{039BAD42-9601-46C2-B33D-4CC9307DD739}" srcOrd="2" destOrd="0" presId="urn:microsoft.com/office/officeart/2008/layout/HalfCircleOrganizationChart"/>
    <dgm:cxn modelId="{8C5A7C2D-9A01-46D3-9303-6C188F606C3D}" type="presParOf" srcId="{D0A5CC51-928C-44C7-AD17-6AD5D9ACC882}" destId="{EFC0ED1A-4BC1-46B9-A211-9EA2C523E001}" srcOrd="2" destOrd="0" presId="urn:microsoft.com/office/officeart/2008/layout/HalfCircleOrganizationChart"/>
    <dgm:cxn modelId="{D8C1AFA8-B3E5-409B-A05C-FC3ED1A6DE6B}" type="presParOf" srcId="{D0A5CC51-928C-44C7-AD17-6AD5D9ACC882}" destId="{0CEA8AFF-EDA8-4F63-8E2E-F9372BC86476}" srcOrd="3" destOrd="0" presId="urn:microsoft.com/office/officeart/2008/layout/HalfCircleOrganizationChart"/>
    <dgm:cxn modelId="{7A129779-FCCB-4159-80CC-D6E639A6FB56}" type="presParOf" srcId="{0CEA8AFF-EDA8-4F63-8E2E-F9372BC86476}" destId="{7FB5BC46-EAF4-42B3-AF49-2A6779D87165}" srcOrd="0" destOrd="0" presId="urn:microsoft.com/office/officeart/2008/layout/HalfCircleOrganizationChart"/>
    <dgm:cxn modelId="{C6703AAB-80E1-4C06-885D-AF7DA4DF5A4A}" type="presParOf" srcId="{7FB5BC46-EAF4-42B3-AF49-2A6779D87165}" destId="{4B945A88-92BB-4A89-A284-F7F42C6F1984}" srcOrd="0" destOrd="0" presId="urn:microsoft.com/office/officeart/2008/layout/HalfCircleOrganizationChart"/>
    <dgm:cxn modelId="{1DB1F27E-2406-498E-9F08-BED272626C61}" type="presParOf" srcId="{7FB5BC46-EAF4-42B3-AF49-2A6779D87165}" destId="{45BA9B1B-4683-4F80-9F74-29518FF03974}" srcOrd="1" destOrd="0" presId="urn:microsoft.com/office/officeart/2008/layout/HalfCircleOrganizationChart"/>
    <dgm:cxn modelId="{690DC93A-69D7-42E4-AC99-8CE40A614862}" type="presParOf" srcId="{7FB5BC46-EAF4-42B3-AF49-2A6779D87165}" destId="{95660741-3558-4859-B099-09A0E9E1AF3A}" srcOrd="2" destOrd="0" presId="urn:microsoft.com/office/officeart/2008/layout/HalfCircleOrganizationChart"/>
    <dgm:cxn modelId="{140F60F3-8888-4892-B545-C191D7A6959E}" type="presParOf" srcId="{7FB5BC46-EAF4-42B3-AF49-2A6779D87165}" destId="{2D9DE97F-5C6B-4F26-A821-11868AA83F9D}" srcOrd="3" destOrd="0" presId="urn:microsoft.com/office/officeart/2008/layout/HalfCircleOrganizationChart"/>
    <dgm:cxn modelId="{E1A50CCA-9EB4-4744-9F08-78CAF94FB16D}" type="presParOf" srcId="{0CEA8AFF-EDA8-4F63-8E2E-F9372BC86476}" destId="{BBB42C82-605E-43C8-AF6D-5811E5C5D1AF}" srcOrd="1" destOrd="0" presId="urn:microsoft.com/office/officeart/2008/layout/HalfCircleOrganizationChart"/>
    <dgm:cxn modelId="{B71796A8-28C1-4ACC-BE47-91759A6BB360}" type="presParOf" srcId="{0CEA8AFF-EDA8-4F63-8E2E-F9372BC86476}" destId="{B8DC21F8-1DD2-4F19-B968-C9C36E5DCAE6}" srcOrd="2" destOrd="0" presId="urn:microsoft.com/office/officeart/2008/layout/HalfCircleOrganizationChart"/>
    <dgm:cxn modelId="{B1E89C8C-3F5E-44F3-86AB-E499B7AB26F3}" type="presParOf" srcId="{AD8EE122-449E-419B-9D13-FA7AB939F2C6}" destId="{06FF6D42-7B3C-4812-9E54-0F46ABC0E0F6}" srcOrd="2" destOrd="0" presId="urn:microsoft.com/office/officeart/2008/layout/HalfCircleOrganizationChart"/>
    <dgm:cxn modelId="{B29AB7B4-F7DB-4CC9-825B-1FA9700E848D}" type="presParOf" srcId="{81F6C074-7F8C-461F-8C0F-F62F7F422ECA}" destId="{36C3397A-964C-499F-8BF7-0B9001B39BCE}" srcOrd="2" destOrd="0" presId="urn:microsoft.com/office/officeart/2008/layout/HalfCircleOrganizationChart"/>
    <dgm:cxn modelId="{5C7FCF85-E4BE-4655-95B4-13A5C2FE35C5}" type="presParOf" srcId="{CBA27EFB-3476-4CA5-BDCD-8F84E31DD088}" destId="{2A052BBD-F33E-4A24-B19D-93E774FCC8FD}" srcOrd="2" destOrd="0" presId="urn:microsoft.com/office/officeart/2008/layout/HalfCircleOrganizationChart"/>
    <dgm:cxn modelId="{EAA1F732-14A9-4530-94F7-EBCBE70FA2FB}" type="presParOf" srcId="{CBA27EFB-3476-4CA5-BDCD-8F84E31DD088}" destId="{46187069-8AFB-44EE-B9CC-F6D6132A6574}" srcOrd="3" destOrd="0" presId="urn:microsoft.com/office/officeart/2008/layout/HalfCircleOrganizationChart"/>
    <dgm:cxn modelId="{D4CD51CC-0113-45A2-BE3E-97316A6D1AA1}" type="presParOf" srcId="{46187069-8AFB-44EE-B9CC-F6D6132A6574}" destId="{FB88AB75-9710-423A-8D3D-881B9242E3E2}" srcOrd="0" destOrd="0" presId="urn:microsoft.com/office/officeart/2008/layout/HalfCircleOrganizationChart"/>
    <dgm:cxn modelId="{98C8975E-F1BC-4104-9975-61D95E0C7DC8}" type="presParOf" srcId="{FB88AB75-9710-423A-8D3D-881B9242E3E2}" destId="{615F224B-4E31-492F-9F4E-6166C66DD409}" srcOrd="0" destOrd="0" presId="urn:microsoft.com/office/officeart/2008/layout/HalfCircleOrganizationChart"/>
    <dgm:cxn modelId="{2F5D7878-1A68-4E9A-8497-2128B74FC91C}" type="presParOf" srcId="{FB88AB75-9710-423A-8D3D-881B9242E3E2}" destId="{5EAAD1BC-FB1A-4561-9E1B-B8375ADF65F2}" srcOrd="1" destOrd="0" presId="urn:microsoft.com/office/officeart/2008/layout/HalfCircleOrganizationChart"/>
    <dgm:cxn modelId="{9805EEBD-1B46-49BB-9F08-BDAC5EF6C22B}" type="presParOf" srcId="{FB88AB75-9710-423A-8D3D-881B9242E3E2}" destId="{DA18B9FE-040D-4D33-83B4-12A21EAAFC50}" srcOrd="2" destOrd="0" presId="urn:microsoft.com/office/officeart/2008/layout/HalfCircleOrganizationChart"/>
    <dgm:cxn modelId="{5FA90ACB-F1B3-42DB-AEEA-88D993B5B56B}" type="presParOf" srcId="{FB88AB75-9710-423A-8D3D-881B9242E3E2}" destId="{82BE9F71-374D-4B57-9541-DA485587C85F}" srcOrd="3" destOrd="0" presId="urn:microsoft.com/office/officeart/2008/layout/HalfCircleOrganizationChart"/>
    <dgm:cxn modelId="{5B986EA4-3087-4199-89A5-15D7EC7702A0}" type="presParOf" srcId="{46187069-8AFB-44EE-B9CC-F6D6132A6574}" destId="{699EBA13-7965-4D9E-A8B2-FCB77C1C2D1B}" srcOrd="1" destOrd="0" presId="urn:microsoft.com/office/officeart/2008/layout/HalfCircleOrganizationChart"/>
    <dgm:cxn modelId="{FACD10B7-D69C-4677-A4C1-C976629D9F1E}" type="presParOf" srcId="{699EBA13-7965-4D9E-A8B2-FCB77C1C2D1B}" destId="{59E411BD-20FE-48D9-BB6D-AFF82AF9926F}" srcOrd="0" destOrd="0" presId="urn:microsoft.com/office/officeart/2008/layout/HalfCircleOrganizationChart"/>
    <dgm:cxn modelId="{739967A2-0CA9-4930-914E-44D5A9BBD8C3}" type="presParOf" srcId="{699EBA13-7965-4D9E-A8B2-FCB77C1C2D1B}" destId="{DFA74113-AA13-4FA7-9A74-4B728E4ED821}" srcOrd="1" destOrd="0" presId="urn:microsoft.com/office/officeart/2008/layout/HalfCircleOrganizationChart"/>
    <dgm:cxn modelId="{088F4206-A1C8-4B43-9FF6-971BC50CAB86}" type="presParOf" srcId="{DFA74113-AA13-4FA7-9A74-4B728E4ED821}" destId="{382A444E-487A-4A11-9EA4-15954E53F1C2}" srcOrd="0" destOrd="0" presId="urn:microsoft.com/office/officeart/2008/layout/HalfCircleOrganizationChart"/>
    <dgm:cxn modelId="{AB01FF49-3289-4026-8926-773DD088A112}" type="presParOf" srcId="{382A444E-487A-4A11-9EA4-15954E53F1C2}" destId="{E8AA9D94-7D66-4C28-9410-1E1290586572}" srcOrd="0" destOrd="0" presId="urn:microsoft.com/office/officeart/2008/layout/HalfCircleOrganizationChart"/>
    <dgm:cxn modelId="{B3B4644E-8ED0-46D8-BFAE-4D3883635B9A}" type="presParOf" srcId="{382A444E-487A-4A11-9EA4-15954E53F1C2}" destId="{ABC3CAC2-8A3E-462A-AAAC-84BBCDB902AC}" srcOrd="1" destOrd="0" presId="urn:microsoft.com/office/officeart/2008/layout/HalfCircleOrganizationChart"/>
    <dgm:cxn modelId="{DE60BC08-49CA-4114-996E-D19DB8E1589E}" type="presParOf" srcId="{382A444E-487A-4A11-9EA4-15954E53F1C2}" destId="{D81079D0-7938-45C2-8EF9-E9822D779EF1}" srcOrd="2" destOrd="0" presId="urn:microsoft.com/office/officeart/2008/layout/HalfCircleOrganizationChart"/>
    <dgm:cxn modelId="{E5805D28-D0FE-4C13-9F2B-9B01FF450175}" type="presParOf" srcId="{382A444E-487A-4A11-9EA4-15954E53F1C2}" destId="{4946119A-EEA2-46E7-A582-45264F92B906}" srcOrd="3" destOrd="0" presId="urn:microsoft.com/office/officeart/2008/layout/HalfCircleOrganizationChart"/>
    <dgm:cxn modelId="{9FA00616-6745-4710-98F1-D38EF3A17A6A}" type="presParOf" srcId="{DFA74113-AA13-4FA7-9A74-4B728E4ED821}" destId="{151722BA-7E99-4656-B1C9-315CA6084725}" srcOrd="1" destOrd="0" presId="urn:microsoft.com/office/officeart/2008/layout/HalfCircleOrganizationChart"/>
    <dgm:cxn modelId="{EC9C0497-5C93-40A3-87FC-0966376BA85B}" type="presParOf" srcId="{151722BA-7E99-4656-B1C9-315CA6084725}" destId="{BA2464EB-9121-4308-8CD6-84710B16AE00}" srcOrd="0" destOrd="0" presId="urn:microsoft.com/office/officeart/2008/layout/HalfCircleOrganizationChart"/>
    <dgm:cxn modelId="{6561781A-5980-41E3-874D-2D93FC2AD9B8}" type="presParOf" srcId="{151722BA-7E99-4656-B1C9-315CA6084725}" destId="{579F5BDE-796E-48D8-AAA6-150D10230CD5}" srcOrd="1" destOrd="0" presId="urn:microsoft.com/office/officeart/2008/layout/HalfCircleOrganizationChart"/>
    <dgm:cxn modelId="{74E4AE7A-89FC-4120-930A-5B5FC430FF30}" type="presParOf" srcId="{579F5BDE-796E-48D8-AAA6-150D10230CD5}" destId="{A1FB868E-729E-437C-BDE7-BB07C8850212}" srcOrd="0" destOrd="0" presId="urn:microsoft.com/office/officeart/2008/layout/HalfCircleOrganizationChart"/>
    <dgm:cxn modelId="{593C5D9F-199A-4234-A5E1-5D9B3C882B73}" type="presParOf" srcId="{A1FB868E-729E-437C-BDE7-BB07C8850212}" destId="{6A599A13-3E53-403C-97E1-572F944A1D4F}" srcOrd="0" destOrd="0" presId="urn:microsoft.com/office/officeart/2008/layout/HalfCircleOrganizationChart"/>
    <dgm:cxn modelId="{FC13273E-83D1-4E7D-95F4-589DD80C07F9}" type="presParOf" srcId="{A1FB868E-729E-437C-BDE7-BB07C8850212}" destId="{39401840-BACA-4862-AE9F-811EBBC1AC8C}" srcOrd="1" destOrd="0" presId="urn:microsoft.com/office/officeart/2008/layout/HalfCircleOrganizationChart"/>
    <dgm:cxn modelId="{23C0DB8D-2DCA-4E0A-9872-70741844F4D8}" type="presParOf" srcId="{A1FB868E-729E-437C-BDE7-BB07C8850212}" destId="{88352A40-CF58-443B-972B-CB5449622689}" srcOrd="2" destOrd="0" presId="urn:microsoft.com/office/officeart/2008/layout/HalfCircleOrganizationChart"/>
    <dgm:cxn modelId="{428D406E-A439-4A7B-8AAA-5652EE6B0B37}" type="presParOf" srcId="{A1FB868E-729E-437C-BDE7-BB07C8850212}" destId="{4196A00C-6023-448F-8FC8-25DD93D390D5}" srcOrd="3" destOrd="0" presId="urn:microsoft.com/office/officeart/2008/layout/HalfCircleOrganizationChart"/>
    <dgm:cxn modelId="{9D259250-8358-4DED-A692-CAA68F0452AE}" type="presParOf" srcId="{579F5BDE-796E-48D8-AAA6-150D10230CD5}" destId="{62EA87AF-6500-494F-9547-208C4B01461B}" srcOrd="1" destOrd="0" presId="urn:microsoft.com/office/officeart/2008/layout/HalfCircleOrganizationChart"/>
    <dgm:cxn modelId="{EB112347-3AAE-4A33-9C0B-C9FDEB163987}" type="presParOf" srcId="{579F5BDE-796E-48D8-AAA6-150D10230CD5}" destId="{E13BA3FB-6630-4A03-8EA4-3A039E6BFCF8}" srcOrd="2" destOrd="0" presId="urn:microsoft.com/office/officeart/2008/layout/HalfCircleOrganizationChart"/>
    <dgm:cxn modelId="{384B4EC3-269C-4890-BD51-DCB47B00CB77}" type="presParOf" srcId="{DFA74113-AA13-4FA7-9A74-4B728E4ED821}" destId="{F4633330-65E2-4C92-A0FC-91205AD3E5EB}" srcOrd="2" destOrd="0" presId="urn:microsoft.com/office/officeart/2008/layout/HalfCircleOrganizationChart"/>
    <dgm:cxn modelId="{818B8112-D1E3-483D-B7F5-683357C1CDA5}" type="presParOf" srcId="{699EBA13-7965-4D9E-A8B2-FCB77C1C2D1B}" destId="{43EA0F62-6A40-4B3A-9FF1-39BEDE168930}" srcOrd="2" destOrd="0" presId="urn:microsoft.com/office/officeart/2008/layout/HalfCircleOrganizationChart"/>
    <dgm:cxn modelId="{BAA00273-B1A7-44CF-948E-53D8A9945BE3}" type="presParOf" srcId="{699EBA13-7965-4D9E-A8B2-FCB77C1C2D1B}" destId="{29166F7A-0101-4079-B677-EE520D909748}" srcOrd="3" destOrd="0" presId="urn:microsoft.com/office/officeart/2008/layout/HalfCircleOrganizationChart"/>
    <dgm:cxn modelId="{770DDF1F-82E5-4855-A321-5D0C741F02F8}" type="presParOf" srcId="{29166F7A-0101-4079-B677-EE520D909748}" destId="{7929ED3B-482B-41AF-9DFB-6F4CC36E225D}" srcOrd="0" destOrd="0" presId="urn:microsoft.com/office/officeart/2008/layout/HalfCircleOrganizationChart"/>
    <dgm:cxn modelId="{3D669000-DFAB-41F9-8032-0B1A9520BC71}" type="presParOf" srcId="{7929ED3B-482B-41AF-9DFB-6F4CC36E225D}" destId="{2DBA5EE5-02C4-43FD-AC01-3B484D004654}" srcOrd="0" destOrd="0" presId="urn:microsoft.com/office/officeart/2008/layout/HalfCircleOrganizationChart"/>
    <dgm:cxn modelId="{BDD8C726-5805-422F-B258-BA3E9EB767DB}" type="presParOf" srcId="{7929ED3B-482B-41AF-9DFB-6F4CC36E225D}" destId="{BC3CEBF6-D369-4652-86BE-D95179E5AC33}" srcOrd="1" destOrd="0" presId="urn:microsoft.com/office/officeart/2008/layout/HalfCircleOrganizationChart"/>
    <dgm:cxn modelId="{305830C6-B988-41FE-B100-40B3E5D57CA3}" type="presParOf" srcId="{7929ED3B-482B-41AF-9DFB-6F4CC36E225D}" destId="{ED02A0C4-2BBE-4964-9435-0CB127371E80}" srcOrd="2" destOrd="0" presId="urn:microsoft.com/office/officeart/2008/layout/HalfCircleOrganizationChart"/>
    <dgm:cxn modelId="{3CF9DA14-83E8-4E1F-BE6E-671C83B53F59}" type="presParOf" srcId="{7929ED3B-482B-41AF-9DFB-6F4CC36E225D}" destId="{99F90D16-1973-48E5-A825-FA9522B0EDCE}" srcOrd="3" destOrd="0" presId="urn:microsoft.com/office/officeart/2008/layout/HalfCircleOrganizationChart"/>
    <dgm:cxn modelId="{C5775543-5F80-424F-A81E-F3FA535D4A89}" type="presParOf" srcId="{29166F7A-0101-4079-B677-EE520D909748}" destId="{B1DFE12F-7F92-4F15-A23D-E6D2EDAE0402}" srcOrd="1" destOrd="0" presId="urn:microsoft.com/office/officeart/2008/layout/HalfCircleOrganizationChart"/>
    <dgm:cxn modelId="{8817E886-D4E3-499A-870B-258F2425C020}" type="presParOf" srcId="{B1DFE12F-7F92-4F15-A23D-E6D2EDAE0402}" destId="{7D63F8E6-9D60-4B2C-9C2A-CFC073D4400B}" srcOrd="0" destOrd="0" presId="urn:microsoft.com/office/officeart/2008/layout/HalfCircleOrganizationChart"/>
    <dgm:cxn modelId="{55B9B26C-92D4-47C1-B50A-02E0476E3ADF}" type="presParOf" srcId="{B1DFE12F-7F92-4F15-A23D-E6D2EDAE0402}" destId="{50D5F6D0-DB93-482B-855E-EC00DF6416B0}" srcOrd="1" destOrd="0" presId="urn:microsoft.com/office/officeart/2008/layout/HalfCircleOrganizationChart"/>
    <dgm:cxn modelId="{28B56974-E938-484B-8269-0816ED8C2A32}" type="presParOf" srcId="{50D5F6D0-DB93-482B-855E-EC00DF6416B0}" destId="{10DA0704-E3F1-484F-B455-C023324B6BAC}" srcOrd="0" destOrd="0" presId="urn:microsoft.com/office/officeart/2008/layout/HalfCircleOrganizationChart"/>
    <dgm:cxn modelId="{3CBF0EDD-F947-4307-89DF-313A3253467F}" type="presParOf" srcId="{10DA0704-E3F1-484F-B455-C023324B6BAC}" destId="{13FAE4B6-82EC-4119-BF51-49DCF473E5B9}" srcOrd="0" destOrd="0" presId="urn:microsoft.com/office/officeart/2008/layout/HalfCircleOrganizationChart"/>
    <dgm:cxn modelId="{C202A5F1-CC7E-47EA-A48A-80358A265B3A}" type="presParOf" srcId="{10DA0704-E3F1-484F-B455-C023324B6BAC}" destId="{1BC5AEA0-6992-4678-B0EB-4C679477007A}" srcOrd="1" destOrd="0" presId="urn:microsoft.com/office/officeart/2008/layout/HalfCircleOrganizationChart"/>
    <dgm:cxn modelId="{3A2DD982-7694-4C94-B7F8-7EDF8DCB5633}" type="presParOf" srcId="{10DA0704-E3F1-484F-B455-C023324B6BAC}" destId="{B566ADE9-77C1-4BF9-981F-CB6EBDEC8074}" srcOrd="2" destOrd="0" presId="urn:microsoft.com/office/officeart/2008/layout/HalfCircleOrganizationChart"/>
    <dgm:cxn modelId="{0809A5C7-4144-4759-B074-0A98B1E46F32}" type="presParOf" srcId="{10DA0704-E3F1-484F-B455-C023324B6BAC}" destId="{BEF322A0-CCFA-45E5-81BE-7B2FB073E320}" srcOrd="3" destOrd="0" presId="urn:microsoft.com/office/officeart/2008/layout/HalfCircleOrganizationChart"/>
    <dgm:cxn modelId="{DA5D688E-0FB0-4F34-B860-4FC4640FF9D7}" type="presParOf" srcId="{50D5F6D0-DB93-482B-855E-EC00DF6416B0}" destId="{7936F2AD-1FA8-4096-9D9D-D38F6826C5F9}" srcOrd="1" destOrd="0" presId="urn:microsoft.com/office/officeart/2008/layout/HalfCircleOrganizationChart"/>
    <dgm:cxn modelId="{1A9D4C5A-957E-42EE-8DC3-2B4EE1311B19}" type="presParOf" srcId="{50D5F6D0-DB93-482B-855E-EC00DF6416B0}" destId="{AD56AEA4-5544-4EEB-BE9E-4AEB961BB8D9}" srcOrd="2" destOrd="0" presId="urn:microsoft.com/office/officeart/2008/layout/HalfCircleOrganizationChart"/>
    <dgm:cxn modelId="{949CA25C-EA3B-4E43-96E8-701D3A7B5700}" type="presParOf" srcId="{29166F7A-0101-4079-B677-EE520D909748}" destId="{5DDE43A3-0AB3-4D7C-8BED-A2E43740EEA2}" srcOrd="2" destOrd="0" presId="urn:microsoft.com/office/officeart/2008/layout/HalfCircleOrganizationChart"/>
    <dgm:cxn modelId="{0635C1A8-C9A7-489A-A4DB-FA435EB3B82E}" type="presParOf" srcId="{46187069-8AFB-44EE-B9CC-F6D6132A6574}" destId="{7F41E548-63BA-4DB1-BA35-B121CEB3BD6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8E6-9D60-4B2C-9C2A-CFC073D4400B}">
      <dsp:nvSpPr>
        <dsp:cNvPr id="0" name=""/>
        <dsp:cNvSpPr/>
      </dsp:nvSpPr>
      <dsp:spPr>
        <a:xfrm>
          <a:off x="6739574" y="2335910"/>
          <a:ext cx="357461" cy="364692"/>
        </a:xfrm>
        <a:custGeom>
          <a:avLst/>
          <a:gdLst/>
          <a:ahLst/>
          <a:cxnLst/>
          <a:rect l="0" t="0" r="0" b="0"/>
          <a:pathLst>
            <a:path>
              <a:moveTo>
                <a:pt x="357461" y="0"/>
              </a:moveTo>
              <a:lnTo>
                <a:pt x="357461" y="364692"/>
              </a:lnTo>
              <a:lnTo>
                <a:pt x="0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A0F62-6A40-4B3A-9FF1-39BEDE168930}">
      <dsp:nvSpPr>
        <dsp:cNvPr id="0" name=""/>
        <dsp:cNvSpPr/>
      </dsp:nvSpPr>
      <dsp:spPr>
        <a:xfrm>
          <a:off x="4982973" y="1472805"/>
          <a:ext cx="2114062" cy="25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2"/>
              </a:lnTo>
              <a:lnTo>
                <a:pt x="2114062" y="127642"/>
              </a:lnTo>
              <a:lnTo>
                <a:pt x="2114062" y="255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464EB-9121-4308-8CD6-84710B16AE00}">
      <dsp:nvSpPr>
        <dsp:cNvPr id="0" name=""/>
        <dsp:cNvSpPr/>
      </dsp:nvSpPr>
      <dsp:spPr>
        <a:xfrm>
          <a:off x="4247511" y="2335910"/>
          <a:ext cx="559194" cy="3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92"/>
              </a:lnTo>
              <a:lnTo>
                <a:pt x="559194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411BD-20FE-48D9-BB6D-AFF82AF9926F}">
      <dsp:nvSpPr>
        <dsp:cNvPr id="0" name=""/>
        <dsp:cNvSpPr/>
      </dsp:nvSpPr>
      <dsp:spPr>
        <a:xfrm>
          <a:off x="4247511" y="1472805"/>
          <a:ext cx="735462" cy="255284"/>
        </a:xfrm>
        <a:custGeom>
          <a:avLst/>
          <a:gdLst/>
          <a:ahLst/>
          <a:cxnLst/>
          <a:rect l="0" t="0" r="0" b="0"/>
          <a:pathLst>
            <a:path>
              <a:moveTo>
                <a:pt x="735462" y="0"/>
              </a:moveTo>
              <a:lnTo>
                <a:pt x="735462" y="127642"/>
              </a:lnTo>
              <a:lnTo>
                <a:pt x="0" y="127642"/>
              </a:lnTo>
              <a:lnTo>
                <a:pt x="0" y="255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52BBD-F33E-4A24-B19D-93E774FCC8FD}">
      <dsp:nvSpPr>
        <dsp:cNvPr id="0" name=""/>
        <dsp:cNvSpPr/>
      </dsp:nvSpPr>
      <dsp:spPr>
        <a:xfrm>
          <a:off x="3512048" y="609700"/>
          <a:ext cx="1239953" cy="3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92"/>
              </a:lnTo>
              <a:lnTo>
                <a:pt x="1239953" y="364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0ED1A-4BC1-46B9-A211-9EA2C523E001}">
      <dsp:nvSpPr>
        <dsp:cNvPr id="0" name=""/>
        <dsp:cNvSpPr/>
      </dsp:nvSpPr>
      <dsp:spPr>
        <a:xfrm>
          <a:off x="1196253" y="2335910"/>
          <a:ext cx="559194" cy="122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796"/>
              </a:lnTo>
              <a:lnTo>
                <a:pt x="559194" y="1227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F6B38-0A72-4165-85CB-AB33E4670E94}">
      <dsp:nvSpPr>
        <dsp:cNvPr id="0" name=""/>
        <dsp:cNvSpPr/>
      </dsp:nvSpPr>
      <dsp:spPr>
        <a:xfrm>
          <a:off x="1196253" y="2335910"/>
          <a:ext cx="559194" cy="3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92"/>
              </a:lnTo>
              <a:lnTo>
                <a:pt x="559194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ED806-9FDD-49D2-A983-895797CD8440}">
      <dsp:nvSpPr>
        <dsp:cNvPr id="0" name=""/>
        <dsp:cNvSpPr/>
      </dsp:nvSpPr>
      <dsp:spPr>
        <a:xfrm>
          <a:off x="1427225" y="1472805"/>
          <a:ext cx="1349360" cy="364692"/>
        </a:xfrm>
        <a:custGeom>
          <a:avLst/>
          <a:gdLst/>
          <a:ahLst/>
          <a:cxnLst/>
          <a:rect l="0" t="0" r="0" b="0"/>
          <a:pathLst>
            <a:path>
              <a:moveTo>
                <a:pt x="1349360" y="0"/>
              </a:moveTo>
              <a:lnTo>
                <a:pt x="1349360" y="364692"/>
              </a:lnTo>
              <a:lnTo>
                <a:pt x="0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CE1D-D828-44A4-9394-87F30CCB5AAA}">
      <dsp:nvSpPr>
        <dsp:cNvPr id="0" name=""/>
        <dsp:cNvSpPr/>
      </dsp:nvSpPr>
      <dsp:spPr>
        <a:xfrm>
          <a:off x="3007557" y="609700"/>
          <a:ext cx="504490" cy="364692"/>
        </a:xfrm>
        <a:custGeom>
          <a:avLst/>
          <a:gdLst/>
          <a:ahLst/>
          <a:cxnLst/>
          <a:rect l="0" t="0" r="0" b="0"/>
          <a:pathLst>
            <a:path>
              <a:moveTo>
                <a:pt x="504490" y="0"/>
              </a:moveTo>
              <a:lnTo>
                <a:pt x="504490" y="364692"/>
              </a:lnTo>
              <a:lnTo>
                <a:pt x="0" y="364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9E0E9-2513-4839-B2FA-8ABC6A94C0F7}">
      <dsp:nvSpPr>
        <dsp:cNvPr id="0" name=""/>
        <dsp:cNvSpPr/>
      </dsp:nvSpPr>
      <dsp:spPr>
        <a:xfrm>
          <a:off x="3208138" y="1880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0A8FE-15EB-43CE-8DA0-4E3E54347721}">
      <dsp:nvSpPr>
        <dsp:cNvPr id="0" name=""/>
        <dsp:cNvSpPr/>
      </dsp:nvSpPr>
      <dsp:spPr>
        <a:xfrm>
          <a:off x="3208138" y="1880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1D6AF-4141-4CE3-8C71-479E00B16156}">
      <dsp:nvSpPr>
        <dsp:cNvPr id="0" name=""/>
        <dsp:cNvSpPr/>
      </dsp:nvSpPr>
      <dsp:spPr>
        <a:xfrm>
          <a:off x="2904228" y="111288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Zdroje financování</a:t>
          </a:r>
        </a:p>
      </dsp:txBody>
      <dsp:txXfrm>
        <a:off x="2904228" y="111288"/>
        <a:ext cx="1215640" cy="389004"/>
      </dsp:txXfrm>
    </dsp:sp>
    <dsp:sp modelId="{37B1CAA4-E637-4247-AD1F-F0730F364FF6}">
      <dsp:nvSpPr>
        <dsp:cNvPr id="0" name=""/>
        <dsp:cNvSpPr/>
      </dsp:nvSpPr>
      <dsp:spPr>
        <a:xfrm>
          <a:off x="2472676" y="864985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B372E-51AA-4878-BB3D-4F0A5EFB0519}">
      <dsp:nvSpPr>
        <dsp:cNvPr id="0" name=""/>
        <dsp:cNvSpPr/>
      </dsp:nvSpPr>
      <dsp:spPr>
        <a:xfrm>
          <a:off x="2472676" y="864985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E026A-EB07-414A-9D78-B4A510CCA179}">
      <dsp:nvSpPr>
        <dsp:cNvPr id="0" name=""/>
        <dsp:cNvSpPr/>
      </dsp:nvSpPr>
      <dsp:spPr>
        <a:xfrm>
          <a:off x="2168766" y="97439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Vlastní</a:t>
          </a:r>
        </a:p>
      </dsp:txBody>
      <dsp:txXfrm>
        <a:off x="2168766" y="974392"/>
        <a:ext cx="1215640" cy="389004"/>
      </dsp:txXfrm>
    </dsp:sp>
    <dsp:sp modelId="{631F0909-9325-48D8-B674-213A3E78BFDB}">
      <dsp:nvSpPr>
        <dsp:cNvPr id="0" name=""/>
        <dsp:cNvSpPr/>
      </dsp:nvSpPr>
      <dsp:spPr>
        <a:xfrm>
          <a:off x="892343" y="172808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35015-E793-4E8D-A3EA-B38E353F41CC}">
      <dsp:nvSpPr>
        <dsp:cNvPr id="0" name=""/>
        <dsp:cNvSpPr/>
      </dsp:nvSpPr>
      <dsp:spPr>
        <a:xfrm>
          <a:off x="892343" y="172808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65CB9-E139-465A-9FD5-5346BF680C1A}">
      <dsp:nvSpPr>
        <dsp:cNvPr id="0" name=""/>
        <dsp:cNvSpPr/>
      </dsp:nvSpPr>
      <dsp:spPr>
        <a:xfrm>
          <a:off x="588433" y="1837497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Dlouhodobé</a:t>
          </a:r>
        </a:p>
      </dsp:txBody>
      <dsp:txXfrm>
        <a:off x="588433" y="1837497"/>
        <a:ext cx="1215640" cy="389004"/>
      </dsp:txXfrm>
    </dsp:sp>
    <dsp:sp modelId="{9CDBEA5B-1DFF-4606-A328-DB39E3C0527F}">
      <dsp:nvSpPr>
        <dsp:cNvPr id="0" name=""/>
        <dsp:cNvSpPr/>
      </dsp:nvSpPr>
      <dsp:spPr>
        <a:xfrm>
          <a:off x="1682509" y="2591194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48849-ED58-494C-9BB7-472F205E841F}">
      <dsp:nvSpPr>
        <dsp:cNvPr id="0" name=""/>
        <dsp:cNvSpPr/>
      </dsp:nvSpPr>
      <dsp:spPr>
        <a:xfrm>
          <a:off x="1682509" y="2591194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8FBF9-8ACE-4063-BF09-C9EF4862D1D8}">
      <dsp:nvSpPr>
        <dsp:cNvPr id="0" name=""/>
        <dsp:cNvSpPr/>
      </dsp:nvSpPr>
      <dsp:spPr>
        <a:xfrm>
          <a:off x="1378599" y="270060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Interní</a:t>
          </a:r>
        </a:p>
      </dsp:txBody>
      <dsp:txXfrm>
        <a:off x="1378599" y="2700602"/>
        <a:ext cx="1215640" cy="389004"/>
      </dsp:txXfrm>
    </dsp:sp>
    <dsp:sp modelId="{45BA9B1B-4683-4F80-9F74-29518FF03974}">
      <dsp:nvSpPr>
        <dsp:cNvPr id="0" name=""/>
        <dsp:cNvSpPr/>
      </dsp:nvSpPr>
      <dsp:spPr>
        <a:xfrm>
          <a:off x="1682509" y="345429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60741-3558-4859-B099-09A0E9E1AF3A}">
      <dsp:nvSpPr>
        <dsp:cNvPr id="0" name=""/>
        <dsp:cNvSpPr/>
      </dsp:nvSpPr>
      <dsp:spPr>
        <a:xfrm>
          <a:off x="1682509" y="345429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45A88-92BB-4A89-A284-F7F42C6F1984}">
      <dsp:nvSpPr>
        <dsp:cNvPr id="0" name=""/>
        <dsp:cNvSpPr/>
      </dsp:nvSpPr>
      <dsp:spPr>
        <a:xfrm>
          <a:off x="1378599" y="3563706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Externí</a:t>
          </a:r>
        </a:p>
      </dsp:txBody>
      <dsp:txXfrm>
        <a:off x="1378599" y="3563706"/>
        <a:ext cx="1215640" cy="389004"/>
      </dsp:txXfrm>
    </dsp:sp>
    <dsp:sp modelId="{5EAAD1BC-FB1A-4561-9E1B-B8375ADF65F2}">
      <dsp:nvSpPr>
        <dsp:cNvPr id="0" name=""/>
        <dsp:cNvSpPr/>
      </dsp:nvSpPr>
      <dsp:spPr>
        <a:xfrm>
          <a:off x="4679063" y="864985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8B9FE-040D-4D33-83B4-12A21EAAFC50}">
      <dsp:nvSpPr>
        <dsp:cNvPr id="0" name=""/>
        <dsp:cNvSpPr/>
      </dsp:nvSpPr>
      <dsp:spPr>
        <a:xfrm>
          <a:off x="4679063" y="864985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F224B-4E31-492F-9F4E-6166C66DD409}">
      <dsp:nvSpPr>
        <dsp:cNvPr id="0" name=""/>
        <dsp:cNvSpPr/>
      </dsp:nvSpPr>
      <dsp:spPr>
        <a:xfrm>
          <a:off x="4375153" y="97439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Cizí</a:t>
          </a:r>
        </a:p>
      </dsp:txBody>
      <dsp:txXfrm>
        <a:off x="4375153" y="974392"/>
        <a:ext cx="1215640" cy="389004"/>
      </dsp:txXfrm>
    </dsp:sp>
    <dsp:sp modelId="{ABC3CAC2-8A3E-462A-AAAC-84BBCDB902AC}">
      <dsp:nvSpPr>
        <dsp:cNvPr id="0" name=""/>
        <dsp:cNvSpPr/>
      </dsp:nvSpPr>
      <dsp:spPr>
        <a:xfrm>
          <a:off x="3943601" y="172808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079D0-7938-45C2-8EF9-E9822D779EF1}">
      <dsp:nvSpPr>
        <dsp:cNvPr id="0" name=""/>
        <dsp:cNvSpPr/>
      </dsp:nvSpPr>
      <dsp:spPr>
        <a:xfrm>
          <a:off x="3943601" y="172808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A9D94-7D66-4C28-9410-1E1290586572}">
      <dsp:nvSpPr>
        <dsp:cNvPr id="0" name=""/>
        <dsp:cNvSpPr/>
      </dsp:nvSpPr>
      <dsp:spPr>
        <a:xfrm>
          <a:off x="3639690" y="1837497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Dlouhodobé</a:t>
          </a:r>
        </a:p>
      </dsp:txBody>
      <dsp:txXfrm>
        <a:off x="3639690" y="1837497"/>
        <a:ext cx="1215640" cy="389004"/>
      </dsp:txXfrm>
    </dsp:sp>
    <dsp:sp modelId="{39401840-BACA-4862-AE9F-811EBBC1AC8C}">
      <dsp:nvSpPr>
        <dsp:cNvPr id="0" name=""/>
        <dsp:cNvSpPr/>
      </dsp:nvSpPr>
      <dsp:spPr>
        <a:xfrm>
          <a:off x="4733767" y="2591194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52A40-CF58-443B-972B-CB5449622689}">
      <dsp:nvSpPr>
        <dsp:cNvPr id="0" name=""/>
        <dsp:cNvSpPr/>
      </dsp:nvSpPr>
      <dsp:spPr>
        <a:xfrm>
          <a:off x="4733767" y="2591194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99A13-3E53-403C-97E1-572F944A1D4F}">
      <dsp:nvSpPr>
        <dsp:cNvPr id="0" name=""/>
        <dsp:cNvSpPr/>
      </dsp:nvSpPr>
      <dsp:spPr>
        <a:xfrm>
          <a:off x="4429857" y="270060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Externí</a:t>
          </a:r>
        </a:p>
      </dsp:txBody>
      <dsp:txXfrm>
        <a:off x="4429857" y="2700602"/>
        <a:ext cx="1215640" cy="389004"/>
      </dsp:txXfrm>
    </dsp:sp>
    <dsp:sp modelId="{BC3CEBF6-D369-4652-86BE-D95179E5AC33}">
      <dsp:nvSpPr>
        <dsp:cNvPr id="0" name=""/>
        <dsp:cNvSpPr/>
      </dsp:nvSpPr>
      <dsp:spPr>
        <a:xfrm>
          <a:off x="6793125" y="172808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2A0C4-2BBE-4964-9435-0CB127371E80}">
      <dsp:nvSpPr>
        <dsp:cNvPr id="0" name=""/>
        <dsp:cNvSpPr/>
      </dsp:nvSpPr>
      <dsp:spPr>
        <a:xfrm>
          <a:off x="6793125" y="172808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A5EE5-02C4-43FD-AC01-3B484D004654}">
      <dsp:nvSpPr>
        <dsp:cNvPr id="0" name=""/>
        <dsp:cNvSpPr/>
      </dsp:nvSpPr>
      <dsp:spPr>
        <a:xfrm>
          <a:off x="6489215" y="1837497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Krátkodobé</a:t>
          </a:r>
        </a:p>
      </dsp:txBody>
      <dsp:txXfrm>
        <a:off x="6489215" y="1837497"/>
        <a:ext cx="1215640" cy="389004"/>
      </dsp:txXfrm>
    </dsp:sp>
    <dsp:sp modelId="{1BC5AEA0-6992-4678-B0EB-4C679477007A}">
      <dsp:nvSpPr>
        <dsp:cNvPr id="0" name=""/>
        <dsp:cNvSpPr/>
      </dsp:nvSpPr>
      <dsp:spPr>
        <a:xfrm>
          <a:off x="6204692" y="2591194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6ADE9-77C1-4BF9-981F-CB6EBDEC8074}">
      <dsp:nvSpPr>
        <dsp:cNvPr id="0" name=""/>
        <dsp:cNvSpPr/>
      </dsp:nvSpPr>
      <dsp:spPr>
        <a:xfrm>
          <a:off x="6204692" y="2591194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E4B6-82EC-4119-BF51-49DCF473E5B9}">
      <dsp:nvSpPr>
        <dsp:cNvPr id="0" name=""/>
        <dsp:cNvSpPr/>
      </dsp:nvSpPr>
      <dsp:spPr>
        <a:xfrm>
          <a:off x="5900782" y="270060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Externí</a:t>
          </a:r>
        </a:p>
      </dsp:txBody>
      <dsp:txXfrm>
        <a:off x="5900782" y="2700602"/>
        <a:ext cx="1215640" cy="38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39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95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9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25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27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80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3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87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6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9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99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411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71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7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117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995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717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24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78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231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22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7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42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12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6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8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1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0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statistika/platebni_bilance_stat/publikace_pb/pzi/PZI_2018_CZ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cnb.cz/export/sites/cnb/cs/statistika/platebni_bilance_stat/publikace_pb/pzi/PZI_2018_CZ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b.cz/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b.cz/6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ap.cz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ap.cz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přímých zahraničních investic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mezinárodního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ochranné bariéry</a:t>
            </a:r>
          </a:p>
          <a:p>
            <a:r>
              <a:rPr lang="cs-CZ" sz="1800" dirty="0"/>
              <a:t>administrativní bariéry</a:t>
            </a:r>
          </a:p>
          <a:p>
            <a:r>
              <a:rPr lang="cs-CZ" sz="1800" dirty="0"/>
              <a:t>bariéry v odvětví</a:t>
            </a:r>
          </a:p>
          <a:p>
            <a:r>
              <a:rPr lang="cs-CZ" sz="1800" dirty="0"/>
              <a:t>environmentální bariéry</a:t>
            </a:r>
          </a:p>
          <a:p>
            <a:r>
              <a:rPr lang="cs-CZ" sz="1800" dirty="0"/>
              <a:t>sociální bariéry</a:t>
            </a:r>
          </a:p>
          <a:p>
            <a:r>
              <a:rPr lang="cs-CZ" sz="1800" dirty="0"/>
              <a:t>kulturní bariéry</a:t>
            </a:r>
          </a:p>
          <a:p>
            <a:r>
              <a:rPr lang="cs-CZ" sz="1800" dirty="0"/>
              <a:t>jazykové bariéry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Příklady bariér ze strany hostitelské země a vlády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Přímá investice = základní kapitál + reinvestovaný zisk + ostatní kapitál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podíl na základním kapitálu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Základní kapitál je chápan jako vklad nerezidenta do základního (vlastního) kapitálu společnosti.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reinvestovaný zisk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Reinvestovaný zisk v rámci PZI představuje podíl přímého investora (v poměru k přímé majetkové účasti) na hospodářském výsledku nerozděleného formou dividend.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ostatní kapitál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Ostatní kapitál zahrnuje přijaté a poskytnuté úvěry včetně dluhových cenných papírů a dodavatelských úvěrů mezi přímými investory a jejich afilovanými podniky a ostatními podniky ve skupině.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Úvěrové vztahy jsou zachyceny v mezipodnikových pohledávkách a závazcích. </a:t>
            </a:r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Součásti financování PZI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7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187624" y="339502"/>
            <a:ext cx="5112568" cy="480399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Zdroje financování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5141228"/>
              </p:ext>
            </p:extLst>
          </p:nvPr>
        </p:nvGraphicFramePr>
        <p:xfrm>
          <a:off x="611560" y="66799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91336" y="4118119"/>
            <a:ext cx="205665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Kapitálová struktura</a:t>
            </a:r>
          </a:p>
        </p:txBody>
      </p:sp>
    </p:spTree>
    <p:extLst>
      <p:ext uri="{BB962C8B-B14F-4D97-AF65-F5344CB8AC3E}">
        <p14:creationId xmlns:p14="http://schemas.microsoft.com/office/powerpoint/2010/main" val="423506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Zdroje vlastního kapitálu:</a:t>
            </a:r>
          </a:p>
          <a:p>
            <a:pPr lvl="1"/>
            <a:r>
              <a:rPr lang="cs-CZ" sz="1400" dirty="0"/>
              <a:t>interní – vzniklé v podniku z předešlé činnosti (zisk a odpisy)</a:t>
            </a:r>
          </a:p>
          <a:p>
            <a:pPr lvl="1"/>
            <a:r>
              <a:rPr lang="cs-CZ" sz="1400" dirty="0"/>
              <a:t>externí – navýšení základního kapitálu stávajícími nebo novými společníky (u akciových společností IPO)</a:t>
            </a:r>
          </a:p>
          <a:p>
            <a:pPr lvl="1"/>
            <a:endParaRPr lang="cs-CZ" sz="1400" dirty="0"/>
          </a:p>
          <a:p>
            <a:r>
              <a:rPr lang="cs-CZ" sz="1800" dirty="0"/>
              <a:t>Kdy je vhodné použít financování z vlastních zdrojů?</a:t>
            </a:r>
          </a:p>
          <a:p>
            <a:pPr lvl="1"/>
            <a:r>
              <a:rPr lang="cs-CZ" sz="1400" dirty="0"/>
              <a:t>Vlastní kapitál je k dispozici v dostatečném množství. </a:t>
            </a:r>
          </a:p>
          <a:p>
            <a:pPr lvl="1"/>
            <a:r>
              <a:rPr lang="cs-CZ" sz="1400" dirty="0"/>
              <a:t>Investice bude mít dostatečnou očekávanou výnosnost, aby pokryla náklady na vlastní kapitál. </a:t>
            </a:r>
          </a:p>
          <a:p>
            <a:pPr lvl="1"/>
            <a:r>
              <a:rPr lang="cs-CZ" sz="1400" dirty="0"/>
              <a:t>Tyto podmínky většinou nebývají současně splněny, proto se přistupuje k používání levnějšího cizího kapitálu nebo alespoň k financování smíšenému.</a:t>
            </a:r>
            <a:endParaRPr lang="cs-CZ" sz="14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Financování investic vlastním kapitálem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2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Akciová společnost emituje akcie na veřejném kapitálovém trhu poprvé. </a:t>
            </a:r>
          </a:p>
          <a:p>
            <a:r>
              <a:rPr lang="cs-CZ" sz="1800" dirty="0"/>
              <a:t>Výhody:</a:t>
            </a:r>
          </a:p>
          <a:p>
            <a:pPr lvl="1"/>
            <a:r>
              <a:rPr lang="cs-CZ" sz="1400" dirty="0"/>
              <a:t>IPO může zajistit velkou sumu nového kapitálu pro rozvoj podniku</a:t>
            </a:r>
          </a:p>
          <a:p>
            <a:pPr lvl="1"/>
            <a:r>
              <a:rPr lang="cs-CZ" sz="1400" dirty="0"/>
              <a:t>veřejně obchodovatelné akcie slouží jako nástroj při akvizici </a:t>
            </a:r>
          </a:p>
          <a:p>
            <a:pPr lvl="1"/>
            <a:r>
              <a:rPr lang="cs-CZ" sz="1400" dirty="0"/>
              <a:t>akcie mohou být použity jako motivační prvek top managementu </a:t>
            </a:r>
          </a:p>
          <a:p>
            <a:pPr lvl="1"/>
            <a:r>
              <a:rPr lang="cs-CZ" sz="1400" dirty="0"/>
              <a:t>vlastníci ocení definovatelnost, dělitelnost a převoditelnost svého vlastnictví </a:t>
            </a:r>
          </a:p>
          <a:p>
            <a:pPr lvl="1"/>
            <a:r>
              <a:rPr lang="cs-CZ" sz="1400" dirty="0"/>
              <a:t>IPO slouží jako reklama korporátních produktů a služeb</a:t>
            </a:r>
          </a:p>
          <a:p>
            <a:r>
              <a:rPr lang="cs-CZ" sz="1800" dirty="0"/>
              <a:t>Nevýhody:</a:t>
            </a:r>
          </a:p>
          <a:p>
            <a:pPr lvl="1"/>
            <a:r>
              <a:rPr lang="cs-CZ" sz="1400" dirty="0"/>
              <a:t>vysoké finanční náklady bez garance úspěchu </a:t>
            </a:r>
          </a:p>
          <a:p>
            <a:pPr lvl="1"/>
            <a:r>
              <a:rPr lang="cs-CZ" sz="1400" dirty="0"/>
              <a:t>společnost musí počítat s poplatky upisovatelům, s poplatky zprostředkovatelské instituci (příslušné burze či mimoburzovnímu trhu)</a:t>
            </a:r>
          </a:p>
          <a:p>
            <a:pPr lvl="1"/>
            <a:r>
              <a:rPr lang="cs-CZ" sz="1400" dirty="0"/>
              <a:t>manažerské náklady na přípravu IPO a náklady spojené s kampaní (marketing) </a:t>
            </a:r>
          </a:p>
          <a:p>
            <a:pPr lvl="1"/>
            <a:r>
              <a:rPr lang="cs-CZ" sz="1400" dirty="0"/>
              <a:t>zvyšují se povinnosti společnosti vůči akcionářům, kapitálovému trhu a orgánům dozoru</a:t>
            </a:r>
          </a:p>
          <a:p>
            <a:pPr lvl="1"/>
            <a:r>
              <a:rPr lang="cs-CZ" sz="1400" dirty="0"/>
              <a:t>není vhodné pro malé a neznámé podniky</a:t>
            </a: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 err="1"/>
              <a:t>Initial</a:t>
            </a:r>
            <a:r>
              <a:rPr lang="cs-CZ" b="1" dirty="0"/>
              <a:t> Public </a:t>
            </a:r>
            <a:r>
              <a:rPr lang="cs-CZ" b="1" dirty="0" err="1"/>
              <a:t>Offering</a:t>
            </a:r>
            <a:r>
              <a:rPr lang="cs-CZ" b="1" dirty="0"/>
              <a:t> (IPO)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Pro financování investic cizím kapitálem by měly být použity dlouhodobé zdroje.</a:t>
            </a:r>
          </a:p>
          <a:p>
            <a:pPr lvl="1"/>
            <a:r>
              <a:rPr lang="cs-CZ" sz="1600" dirty="0"/>
              <a:t>Splácení by mělo být v souladu s průběhem investice.</a:t>
            </a:r>
          </a:p>
          <a:p>
            <a:endParaRPr lang="cs-CZ" sz="1800" dirty="0"/>
          </a:p>
          <a:p>
            <a:r>
              <a:rPr lang="cs-CZ" sz="1800" dirty="0"/>
              <a:t>Cizím dlouhodobým zdrojem pro financování investic mohou být:</a:t>
            </a:r>
          </a:p>
          <a:p>
            <a:pPr lvl="1"/>
            <a:r>
              <a:rPr lang="cs-CZ" sz="1600" dirty="0"/>
              <a:t>emise dluhopisů </a:t>
            </a:r>
          </a:p>
          <a:p>
            <a:pPr lvl="1"/>
            <a:r>
              <a:rPr lang="cs-CZ" sz="1600" dirty="0"/>
              <a:t>úvěry</a:t>
            </a:r>
          </a:p>
          <a:p>
            <a:pPr lvl="1"/>
            <a:r>
              <a:rPr lang="cs-CZ" sz="1600" dirty="0"/>
              <a:t>leasing 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Financování investic cizím kapitálem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6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Podnikové dluhopisy jsou cenné papíry, které vydává podnik s cílem získat dlouhodobé peněžní prostředky od investorů. </a:t>
            </a:r>
          </a:p>
          <a:p>
            <a:pPr lvl="1"/>
            <a:r>
              <a:rPr lang="cs-CZ" sz="1400" dirty="0"/>
              <a:t>Dlužník (emitent cenného papíru) se zavazuje, že ve stanovené době uhradí majiteli dluhopisu (věřiteli, investorovi) nominální hodnotu (včetně případného sjednaného úroku). </a:t>
            </a:r>
          </a:p>
          <a:p>
            <a:pPr lvl="1"/>
            <a:endParaRPr lang="cs-CZ" sz="1400" dirty="0"/>
          </a:p>
          <a:p>
            <a:r>
              <a:rPr lang="cs-CZ" sz="1800" dirty="0"/>
              <a:t>Druhy dluhopisů</a:t>
            </a:r>
          </a:p>
          <a:p>
            <a:pPr lvl="1"/>
            <a:r>
              <a:rPr lang="cs-CZ" sz="1400" dirty="0"/>
              <a:t>Dluhopisy s pevným (fixním) kupónem</a:t>
            </a:r>
          </a:p>
          <a:p>
            <a:pPr lvl="2"/>
            <a:r>
              <a:rPr lang="cs-CZ" sz="1000" dirty="0"/>
              <a:t>emitent vyplácí po celou dobu života dluhopisu výnos (kupón) ve stejné výši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Dluhopisy s pohyblivým (variabilním) kupónem</a:t>
            </a:r>
          </a:p>
          <a:p>
            <a:pPr lvl="2"/>
            <a:r>
              <a:rPr lang="cs-CZ" sz="1000" dirty="0"/>
              <a:t>výše kupónu se mění v závislosti na vývoji úrokových sazeb nebo inflaci (musí být stanoveno při emisi dluhopisu)</a:t>
            </a:r>
          </a:p>
          <a:p>
            <a:pPr lvl="2"/>
            <a:r>
              <a:rPr lang="cs-CZ" sz="1000" dirty="0"/>
              <a:t>pro firmu se vyplatí v případě, že v budoucnu očekává pokles referenční sazby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Dluhopisy s nulovou úrokovou (kuponovou) sazbou (nulovým kuponem)</a:t>
            </a:r>
          </a:p>
          <a:p>
            <a:pPr lvl="2"/>
            <a:r>
              <a:rPr lang="cs-CZ" sz="1000" dirty="0"/>
              <a:t>označují se také jako </a:t>
            </a:r>
            <a:r>
              <a:rPr lang="cs-CZ" sz="1000" dirty="0" err="1"/>
              <a:t>zerobondy</a:t>
            </a:r>
            <a:r>
              <a:rPr lang="cs-CZ" sz="1000" dirty="0"/>
              <a:t>, nedávají majiteli během doby do splatnosti žádný úrokový výnos (prodávají se s diskontem)</a:t>
            </a:r>
          </a:p>
          <a:p>
            <a:pPr lvl="1"/>
            <a:endParaRPr lang="cs-CZ" sz="1400" dirty="0"/>
          </a:p>
          <a:p>
            <a:pPr lvl="1"/>
            <a:endParaRPr lang="cs-CZ" sz="14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Emise dluhopisů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Hlavní poskytovatelé:</a:t>
            </a:r>
          </a:p>
          <a:p>
            <a:pPr lvl="1"/>
            <a:r>
              <a:rPr lang="cs-CZ" sz="1600" dirty="0"/>
              <a:t>Komerční banky</a:t>
            </a:r>
          </a:p>
          <a:p>
            <a:pPr lvl="1"/>
            <a:r>
              <a:rPr lang="cs-CZ" sz="1600" dirty="0"/>
              <a:t>Syndikáty bank</a:t>
            </a:r>
          </a:p>
          <a:p>
            <a:pPr lvl="1"/>
            <a:r>
              <a:rPr lang="cs-CZ" sz="1600" dirty="0"/>
              <a:t>Podniky</a:t>
            </a:r>
          </a:p>
          <a:p>
            <a:pPr lvl="1"/>
            <a:r>
              <a:rPr lang="cs-CZ" sz="1600" dirty="0"/>
              <a:t>Státní podpora </a:t>
            </a:r>
          </a:p>
          <a:p>
            <a:pPr lvl="1"/>
            <a:endParaRPr lang="cs-CZ" sz="1400" dirty="0"/>
          </a:p>
          <a:p>
            <a:r>
              <a:rPr lang="cs-CZ" sz="1800" dirty="0"/>
              <a:t>Pokud firma potřebuje zakoupit zařízení, může toto zařízení využít zároveň jako zástavu pro úvěr nutný k jeho financování. 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Úvěry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4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Metoda střednědobého a dlouhodobého financování zejména investičního majetku.</a:t>
            </a:r>
          </a:p>
          <a:p>
            <a:r>
              <a:rPr lang="cs-CZ" sz="1800" dirty="0"/>
              <a:t>Jedná se o obdobu nájemného vztahu.</a:t>
            </a:r>
          </a:p>
          <a:p>
            <a:r>
              <a:rPr lang="cs-CZ" sz="1800" dirty="0"/>
              <a:t>Mezinárodní charakter získává tehdy, jestliže se na něm podílejí subjekty alespoň ze dvou zemí.</a:t>
            </a:r>
          </a:p>
          <a:p>
            <a:endParaRPr lang="cs-CZ" sz="1800" b="1" dirty="0"/>
          </a:p>
          <a:p>
            <a:r>
              <a:rPr lang="cs-CZ" sz="1800" dirty="0"/>
              <a:t>Výhody leasingu:</a:t>
            </a:r>
          </a:p>
          <a:p>
            <a:pPr lvl="1"/>
            <a:r>
              <a:rPr lang="cs-CZ" sz="1400" dirty="0"/>
              <a:t>Nedochází k jednorázovému výdaji hotovosti.</a:t>
            </a:r>
          </a:p>
          <a:p>
            <a:pPr lvl="1"/>
            <a:r>
              <a:rPr lang="cs-CZ" sz="1400" dirty="0"/>
              <a:t>Nedochází ke ztrátám ze zastarávání majetku.</a:t>
            </a:r>
          </a:p>
          <a:p>
            <a:pPr lvl="1"/>
            <a:r>
              <a:rPr lang="cs-CZ" sz="1400" dirty="0"/>
              <a:t>Leasingové splátky lze zahrnout do nákladů.</a:t>
            </a:r>
          </a:p>
          <a:p>
            <a:r>
              <a:rPr lang="cs-CZ" sz="1800" dirty="0"/>
              <a:t>Nevýhody leasingu:</a:t>
            </a:r>
          </a:p>
          <a:p>
            <a:pPr lvl="1"/>
            <a:r>
              <a:rPr lang="cs-CZ" sz="1400" dirty="0"/>
              <a:t>Je  dražší, leasingové splátky musí krýt i provoz leasingové společnosti.</a:t>
            </a:r>
          </a:p>
          <a:p>
            <a:pPr lvl="1"/>
            <a:r>
              <a:rPr lang="cs-CZ" sz="1400" dirty="0"/>
              <a:t>Majetek je ve vlastnictví leasingové společnosti, skutečný uživatel má omezená vlastnická práva.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Leasing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285750"/>
            <a:r>
              <a:rPr lang="cs-CZ" sz="1800" dirty="0"/>
              <a:t>Alternativní financování PZI</a:t>
            </a:r>
          </a:p>
          <a:p>
            <a:pPr lvl="1"/>
            <a:r>
              <a:rPr lang="cs-CZ" sz="1600" dirty="0"/>
              <a:t>projektové financování</a:t>
            </a:r>
          </a:p>
          <a:p>
            <a:pPr lvl="1"/>
            <a:r>
              <a:rPr lang="cs-CZ" sz="1600" dirty="0"/>
              <a:t>emise </a:t>
            </a:r>
            <a:r>
              <a:rPr lang="cs-CZ" sz="1600" dirty="0" err="1"/>
              <a:t>warrantů</a:t>
            </a:r>
            <a:endParaRPr lang="cs-CZ" sz="1600" dirty="0"/>
          </a:p>
          <a:p>
            <a:pPr lvl="1"/>
            <a:r>
              <a:rPr lang="cs-CZ" sz="1600" dirty="0"/>
              <a:t>venture kapitál a </a:t>
            </a:r>
            <a:r>
              <a:rPr lang="cs-CZ" sz="1600" dirty="0" err="1"/>
              <a:t>private</a:t>
            </a:r>
            <a:r>
              <a:rPr lang="cs-CZ" sz="1600" dirty="0"/>
              <a:t> </a:t>
            </a:r>
            <a:r>
              <a:rPr lang="cs-CZ" sz="1600" dirty="0" err="1"/>
              <a:t>equity</a:t>
            </a:r>
            <a:endParaRPr lang="cs-CZ" sz="16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Alternativní zdroje financování investic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makroekonomická podstata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zdroj financování ekonomického růstu a faktor ovlivňující klíčové makroekonomické proměnné jako čistý export, devizový kurz nebo nezaměstnanost.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mikroekonomická podstata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atribut finančního rozhodování na podnikové úrovni.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podniky běžně využívají zahraničních obchodních příležitostí tím, že se podílejí na přímých zahraničních investicích prostřednictvím nákupu nemovitostí v zahraničí, zapojením se do společných podniků se zahraničními firmami, akvizici zahraniční firmy či založením nové zahraniční dceřiné společnosti.</a:t>
            </a:r>
            <a:endParaRPr lang="cs-CZ" sz="1800" dirty="0"/>
          </a:p>
          <a:p>
            <a:endParaRPr lang="cs-CZ" sz="1600" b="1" dirty="0"/>
          </a:p>
          <a:p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Podstata přímých zahraničních investic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2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 err="1"/>
              <a:t>Warranty</a:t>
            </a:r>
            <a:r>
              <a:rPr lang="cs-CZ" sz="1800" dirty="0"/>
              <a:t> jsou dlouhodobé obchodovatelné cenné papíry, jejichž splatnost se většinou pohybuje mezi 5-10 lety (ale může dosahovat až 15 let). </a:t>
            </a:r>
          </a:p>
          <a:p>
            <a:r>
              <a:rPr lang="cs-CZ" sz="1800" dirty="0"/>
              <a:t>Jsou vydávané korporacemi jako příslib odprodeje určitého přesně specifikovaného počtu v budoucnosti emitovaných akcií. </a:t>
            </a:r>
          </a:p>
          <a:p>
            <a:r>
              <a:rPr lang="cs-CZ" sz="1800" dirty="0"/>
              <a:t>Podstatou </a:t>
            </a:r>
            <a:r>
              <a:rPr lang="cs-CZ" sz="1800" dirty="0" err="1"/>
              <a:t>warrantu</a:t>
            </a:r>
            <a:r>
              <a:rPr lang="cs-CZ" sz="1800" dirty="0"/>
              <a:t> je skutečnost, že je předem stanovena cena v budoucnu emitovaných akcií a také určen termín jejich vydání. </a:t>
            </a:r>
          </a:p>
          <a:p>
            <a:r>
              <a:rPr lang="cs-CZ" sz="1800" dirty="0" err="1"/>
              <a:t>Warranty</a:t>
            </a:r>
            <a:r>
              <a:rPr lang="cs-CZ" sz="1800" dirty="0"/>
              <a:t> připomínají call opce, avšak s tím rozdílem, že v případě opcí se na jejich existenci nepodílí firma, jejíž cenné papíry jsou předmětem opčního obchodu. </a:t>
            </a:r>
            <a:endParaRPr lang="cs-CZ" sz="22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Emise </a:t>
            </a:r>
            <a:r>
              <a:rPr lang="cs-CZ" b="1" dirty="0" err="1"/>
              <a:t>warrantů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1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Venture kapitál</a:t>
            </a:r>
          </a:p>
          <a:p>
            <a:pPr lvl="1"/>
            <a:r>
              <a:rPr lang="cs-CZ" sz="1400" dirty="0"/>
              <a:t>Znám také jako rizikový kapitál</a:t>
            </a:r>
          </a:p>
          <a:p>
            <a:pPr lvl="1"/>
            <a:r>
              <a:rPr lang="cs-CZ" sz="1400" dirty="0"/>
              <a:t>Poskytnutí dlouhodobých finančních prostředků jiným subjektem. Kapitál se stává součástí vlastního kapitálu firmy a jejich poskytovatel (zpravidla minoritní vlastník) získává smluvně stanovená práva k řízení firmy: </a:t>
            </a:r>
          </a:p>
          <a:p>
            <a:pPr lvl="2"/>
            <a:r>
              <a:rPr lang="cs-CZ" sz="1050" dirty="0"/>
              <a:t>monitorování finanční situace, přítomnost zástupce v představenstvu, dozorčí radě či ve vedení firmy.</a:t>
            </a:r>
          </a:p>
          <a:p>
            <a:pPr lvl="1"/>
            <a:r>
              <a:rPr lang="cs-CZ" sz="1400" dirty="0"/>
              <a:t>Investorem může být kapitálově samostatná společnost, avšak mnohem častěji jím je firma založená jako dceřiná společnost banky nebo skupiny bank. </a:t>
            </a:r>
          </a:p>
          <a:p>
            <a:pPr lvl="1"/>
            <a:r>
              <a:rPr lang="cs-CZ" sz="1400" dirty="0"/>
              <a:t>Venture kapitál je poskytován firmám, s jejichž akciemi se neobchoduje na veřejném kapitálovém trhu. </a:t>
            </a:r>
            <a:endParaRPr lang="cs-CZ" sz="1400" b="1" dirty="0"/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dirty="0" err="1"/>
              <a:t>Private</a:t>
            </a:r>
            <a:r>
              <a:rPr lang="cs-CZ" sz="1800" dirty="0"/>
              <a:t> </a:t>
            </a:r>
            <a:r>
              <a:rPr lang="cs-CZ" sz="1800" dirty="0" err="1"/>
              <a:t>equity</a:t>
            </a:r>
            <a:endParaRPr lang="cs-CZ" sz="1800" dirty="0"/>
          </a:p>
          <a:p>
            <a:pPr lvl="1"/>
            <a:r>
              <a:rPr lang="cs-CZ" sz="1400" dirty="0"/>
              <a:t>Na rozdíl od venture kapitálu zahrnuje investice do společností s jasnou historií ve fázi zralosti. </a:t>
            </a:r>
          </a:p>
          <a:p>
            <a:pPr lvl="2"/>
            <a:r>
              <a:rPr lang="cs-CZ" sz="1050" dirty="0"/>
              <a:t>společnosti s jasnou historií představují relativně nižší riziko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Venture kapitál a </a:t>
            </a:r>
            <a:r>
              <a:rPr lang="cs-CZ" b="1" dirty="0" err="1"/>
              <a:t>private</a:t>
            </a:r>
            <a:r>
              <a:rPr lang="cs-CZ" b="1" dirty="0"/>
              <a:t> </a:t>
            </a:r>
            <a:r>
              <a:rPr lang="cs-CZ" b="1" dirty="0" err="1"/>
              <a:t>equity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3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České PZI v zahraničí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655" y="4038263"/>
            <a:ext cx="35511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https://www.cnb.cz/export/sites/cnb/cs/statistika/platebni_bilance_stat/publikace_pb/pzi/PZI_2021_CZ.pdf</a:t>
            </a:r>
            <a:endParaRPr lang="cs-CZ" sz="105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1FF522-0797-4E5A-8C07-CD191E80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2" y="1044229"/>
            <a:ext cx="3310882" cy="25239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4AF56F-CD4F-44EC-9691-3F1C206C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044229"/>
            <a:ext cx="4771233" cy="27603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645E26-1582-4BB0-BFA7-12432BA29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231" y="3709117"/>
            <a:ext cx="5042922" cy="13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47F7655-B73C-4596-9503-628A0342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875597"/>
            <a:ext cx="5133472" cy="261737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PZI v Česku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3621" y="4074276"/>
            <a:ext cx="295232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4"/>
              </a:rPr>
              <a:t>https://www.cnb.cz/export/sites/cnb/cs/statistika/platebni_bilance_stat/publikace_pb/pzi/PZI_2021_CZ.pdf</a:t>
            </a:r>
            <a:endParaRPr lang="cs-CZ" sz="10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E12743-95F7-49D5-AAB3-90BFF1660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02" y="875597"/>
            <a:ext cx="3825984" cy="27604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A68138-A352-42B9-B1A8-1F6C11B25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949" y="3505446"/>
            <a:ext cx="5944430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Úvěr na investice v zahraničí umožňuje českému investorovi získat dlouhodobé úvěrové zdroje pro</a:t>
            </a:r>
          </a:p>
          <a:p>
            <a:pPr lvl="1"/>
            <a:r>
              <a:rPr lang="cs-CZ" sz="1400" dirty="0"/>
              <a:t>Založení právnické osoby se sídlem mimo území České republiky</a:t>
            </a:r>
          </a:p>
          <a:p>
            <a:pPr lvl="1"/>
            <a:r>
              <a:rPr lang="cs-CZ" sz="1400" dirty="0"/>
              <a:t>Získání podílů v právnické osobě se sídlem mimo území České republiky</a:t>
            </a:r>
          </a:p>
          <a:p>
            <a:pPr lvl="1"/>
            <a:r>
              <a:rPr lang="cs-CZ" sz="1400" dirty="0"/>
              <a:t>Zvýšení podílu v právnické osobě se sídlem mimo území České republiky</a:t>
            </a:r>
          </a:p>
          <a:p>
            <a:pPr lvl="1"/>
            <a:r>
              <a:rPr lang="cs-CZ" sz="1400" dirty="0"/>
              <a:t>Rozšíření podnikání</a:t>
            </a:r>
            <a:r>
              <a:rPr lang="cs-CZ" sz="1400" b="1" dirty="0"/>
              <a:t> </a:t>
            </a:r>
            <a:r>
              <a:rPr lang="cs-CZ" sz="1400" dirty="0"/>
              <a:t>mimo území České republiky</a:t>
            </a:r>
          </a:p>
          <a:p>
            <a:endParaRPr lang="cs-CZ" sz="1800" dirty="0"/>
          </a:p>
          <a:p>
            <a:r>
              <a:rPr lang="cs-CZ" sz="1800" dirty="0"/>
              <a:t>Základní parametry:</a:t>
            </a:r>
          </a:p>
          <a:p>
            <a:pPr lvl="1"/>
            <a:r>
              <a:rPr lang="cs-CZ" sz="1400" dirty="0"/>
              <a:t>minimální doba trvání investice 3 roky</a:t>
            </a:r>
          </a:p>
          <a:p>
            <a:pPr lvl="1"/>
            <a:r>
              <a:rPr lang="cs-CZ" sz="1400" dirty="0"/>
              <a:t>úroková sazba – fixní sazba CIRR nebo na bázi pohyblivé úrokové sazby (LIBOR, EURIBOR atd.)</a:t>
            </a:r>
          </a:p>
          <a:p>
            <a:pPr lvl="1"/>
            <a:r>
              <a:rPr lang="cs-CZ" sz="1400" dirty="0"/>
              <a:t>pojistný produkt EGAP – „I“, pojištěným je investor, resp. ČEB</a:t>
            </a:r>
          </a:p>
          <a:p>
            <a:pPr lvl="1"/>
            <a:r>
              <a:rPr lang="cs-CZ" sz="1400" dirty="0"/>
              <a:t>v souladu s pravidly pro poskytování státní podpory exportu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ČEB: Financování zahraničních investic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2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9622"/>
            <a:ext cx="360040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400" dirty="0"/>
              <a:t>Uzavření úvěrové smlouvy po projednání investičního záměru a formy investování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Smlouva o pojištění investic*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Úvěr na financování investice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Využití prostředků z investičního úvěru v souladu s investičním záměrem schváleným Českou exportní bankou</a:t>
            </a:r>
          </a:p>
          <a:p>
            <a:pPr>
              <a:buFont typeface="+mj-lt"/>
              <a:buAutoNum type="arabicPeriod"/>
            </a:pPr>
            <a:r>
              <a:rPr lang="cs-CZ" sz="1400" dirty="0"/>
              <a:t>Splácení investičního úvěru z příjmů generovaných uskutečněnou investicí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ČEB: Úvěr na investici v zahraničí (1)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050" name="Picture 2" descr="https://www.ceb.cz/public/galleries/1/367/1uver-na-investice-v-zahranici.jpg?52b1f897c71385a810c4f0d9e45947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91" y="1279253"/>
            <a:ext cx="4488433" cy="28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3882888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* Dle novely zákona 58/1995 již není pro poskytnutí podpořeného financování podmínkou pojištění EGAP. Na základě požadavků ČEB může být pojištění EGAP nahrazeno jiným typem zajištění.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72200" y="3745439"/>
            <a:ext cx="13628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4"/>
              </a:rPr>
              <a:t>https://www.ceb.cz/6/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5299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9622"/>
            <a:ext cx="360040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0.     Vlastnický vztah</a:t>
            </a:r>
          </a:p>
          <a:p>
            <a:pPr>
              <a:buAutoNum type="arabicPeriod"/>
            </a:pPr>
            <a:r>
              <a:rPr lang="cs-CZ" sz="1400" dirty="0"/>
              <a:t>Uzavření úvěrové smlouvy po projednání investičního záměru a formy investování</a:t>
            </a:r>
          </a:p>
          <a:p>
            <a:pPr>
              <a:buAutoNum type="arabicPeriod"/>
            </a:pPr>
            <a:r>
              <a:rPr lang="cs-CZ" sz="1400" dirty="0"/>
              <a:t> Smlouva o pojištění investic*</a:t>
            </a:r>
          </a:p>
          <a:p>
            <a:pPr>
              <a:buAutoNum type="arabicPeriod"/>
            </a:pPr>
            <a:r>
              <a:rPr lang="cs-CZ" sz="1400" dirty="0"/>
              <a:t>Úvěr na financování investice</a:t>
            </a:r>
          </a:p>
          <a:p>
            <a:pPr>
              <a:buAutoNum type="arabicPeriod"/>
            </a:pPr>
            <a:r>
              <a:rPr lang="cs-CZ" sz="1400" dirty="0"/>
              <a:t>Splácení investičního úvěru z příjmů generovaných uskutečněnou investicí</a:t>
            </a: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ČEB: Úvěr na investici v zahraničí (2)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3882888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* Dle novely zákona 58/1995 již není pro poskytnutí podpořeného financování podmínkou pojištění EGAP. Na základě požadavků ČEB může být pojištění EGAP nahrazeno jiným typem zajištění.</a:t>
            </a:r>
          </a:p>
        </p:txBody>
      </p:sp>
      <p:pic>
        <p:nvPicPr>
          <p:cNvPr id="3076" name="Picture 4" descr="https://www.ceb.cz/public/galleries/1/368/_thbs_/800X475__2uver-na-investice-v-zahranici.jpg?ea9db3b381241b49c8355ab652a7bd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75210"/>
            <a:ext cx="4681554" cy="27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72200" y="3745439"/>
            <a:ext cx="13628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4"/>
              </a:rPr>
              <a:t>https://www.ceb.cz/6/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4081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Pojištění chrání investora před teritoriálními (politickými) riziky investování v zahraničí</a:t>
            </a:r>
          </a:p>
          <a:p>
            <a:pPr lvl="1"/>
            <a:r>
              <a:rPr lang="cs-CZ" sz="1400" dirty="0"/>
              <a:t>Investicí v zahraničí je majetkový podíl v zahraniční společnosti</a:t>
            </a:r>
          </a:p>
          <a:p>
            <a:pPr lvl="1"/>
            <a:r>
              <a:rPr lang="cs-CZ" sz="1400" dirty="0"/>
              <a:t>Dlouhodobá investice na dobu nejméně 3 let</a:t>
            </a:r>
          </a:p>
          <a:p>
            <a:pPr lvl="1"/>
            <a:r>
              <a:rPr lang="cs-CZ" sz="1400" dirty="0"/>
              <a:t>Investorem může být česká podnikající právnická osoba</a:t>
            </a:r>
          </a:p>
          <a:p>
            <a:r>
              <a:rPr lang="cs-CZ" sz="1800" dirty="0"/>
              <a:t>Pojistnou událostí se rozumí:</a:t>
            </a:r>
          </a:p>
          <a:p>
            <a:pPr lvl="1"/>
            <a:r>
              <a:rPr lang="cs-CZ" sz="1400" dirty="0"/>
              <a:t>úplné nebo částečné znehodnocení investice</a:t>
            </a:r>
          </a:p>
          <a:p>
            <a:pPr lvl="1"/>
            <a:r>
              <a:rPr lang="cs-CZ" sz="1400" dirty="0"/>
              <a:t>úplné nebo částečné neprovedení transferu dividend, výnosů, zisků v důsledku teritoriálních nebo jiných nekomerčních příčin (nemožnost konverze výnosů, vyvlastnění, politické násilné činy)</a:t>
            </a:r>
          </a:p>
          <a:p>
            <a:r>
              <a:rPr lang="cs-CZ" sz="1800" dirty="0"/>
              <a:t>Možné připojištění porušení smluvních závazků</a:t>
            </a:r>
          </a:p>
          <a:p>
            <a:r>
              <a:rPr lang="cs-CZ" sz="1800" dirty="0"/>
              <a:t>Komerční rizika nejsou pro investora pojištěna z důvodu rizika morálního hazardu</a:t>
            </a:r>
          </a:p>
          <a:p>
            <a:r>
              <a:rPr lang="cs-CZ" sz="1800" dirty="0"/>
              <a:t>Spoluúčast 2,5 %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08912" cy="507703"/>
          </a:xfrm>
        </p:spPr>
        <p:txBody>
          <a:bodyPr/>
          <a:lstStyle/>
          <a:p>
            <a:r>
              <a:rPr lang="cs-CZ" b="1" dirty="0"/>
              <a:t>EGAP: Pojištění zahraničních investic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EGAP: Princip pojištění zahraničních investic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9288" t="17801" r="25588" b="10801"/>
          <a:stretch/>
        </p:blipFill>
        <p:spPr>
          <a:xfrm>
            <a:off x="1763688" y="735546"/>
            <a:ext cx="5040560" cy="367240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39952" y="4478074"/>
            <a:ext cx="13260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4"/>
              </a:rPr>
              <a:t>https://www.egap.cz/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062295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Pojištění teritoriálního rizika i komerčního rizika nesplacení úvěru z důvodu platební neschopnosti či nevůle dlužníka</a:t>
            </a:r>
          </a:p>
          <a:p>
            <a:r>
              <a:rPr lang="cs-CZ" sz="1800" dirty="0"/>
              <a:t>Podmínky:</a:t>
            </a:r>
          </a:p>
          <a:p>
            <a:pPr lvl="1"/>
            <a:r>
              <a:rPr lang="cs-CZ" sz="1400" dirty="0"/>
              <a:t>Český investor, který má již zkušenosti v oboru, do kterého investuje v zahraničí</a:t>
            </a:r>
          </a:p>
          <a:p>
            <a:pPr lvl="1"/>
            <a:r>
              <a:rPr lang="cs-CZ" sz="1400" dirty="0"/>
              <a:t>Úvěrem na financování investice v zahraničí je úvěr poskytnutý bankou na pořízení dlouhodobého majetku do zahraniční společnosti, ovládané českým investorem nebo na akvizici zahraniční společnosti českým investorem</a:t>
            </a:r>
          </a:p>
          <a:p>
            <a:pPr lvl="1"/>
            <a:r>
              <a:rPr lang="cs-CZ" sz="1400" dirty="0"/>
              <a:t>Podmínka ovládání je splněna v případě více než 50 % podílu českého investora na kapitálu resp. hlasovacích právech, případně možností jmenovat a odvolávat většinu členů statuárního a dozorčího orgánu zahraniční společnosti</a:t>
            </a:r>
          </a:p>
          <a:p>
            <a:pPr lvl="1"/>
            <a:r>
              <a:rPr lang="cs-CZ" sz="1400" dirty="0"/>
              <a:t>Částečné financování investice z vlastních finančních zdrojů investora ve výši stanovené dohodou mezi EGAP, bankou a investorem (standardně alespoň 25%)</a:t>
            </a:r>
          </a:p>
          <a:p>
            <a:pPr lvl="1"/>
            <a:r>
              <a:rPr lang="cs-CZ" sz="1400" dirty="0"/>
              <a:t>kvalitní business plán investice </a:t>
            </a:r>
          </a:p>
          <a:p>
            <a:pPr lvl="1"/>
            <a:r>
              <a:rPr lang="cs-CZ" sz="1400" dirty="0"/>
              <a:t>Spoluúčast 5 %</a:t>
            </a:r>
            <a:endParaRPr lang="cs-CZ" sz="14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EGAP: Pojištění úvěrů na zahraniční investice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4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Obecně se jedná o investici zahrnující dlouhodobý vztah a odrážející trvalý zájem a kontrolu, která je vykonávána rezidentem jiné ekonomiky (přímý investor nebo zahraniční mateřská společnost), než ve které se nachází předmět jeho zájmu (zahraniční pobočka, dceřiná společnost). </a:t>
            </a:r>
          </a:p>
          <a:p>
            <a:pPr>
              <a:buClr>
                <a:srgbClr val="307871"/>
              </a:buClr>
            </a:pPr>
            <a:r>
              <a:rPr lang="cs-CZ" sz="1800" dirty="0"/>
              <a:t>Dle mezinárodní úmluvy je PZI taková přeshraniční investice, která odráží záměr rezidenta jedné ekonomiky (přímý investor) získat trvalou účast v subjektu (podnik přímé investice), který je rezidentem v ekonomice jiné než ekonomika přímého investora. </a:t>
            </a:r>
            <a:endParaRPr lang="cs-CZ" sz="1600" b="1" dirty="0"/>
          </a:p>
          <a:p>
            <a:pPr>
              <a:buClr>
                <a:srgbClr val="307871"/>
              </a:buClr>
            </a:pPr>
            <a:endParaRPr lang="cs-CZ" sz="1600" b="1" dirty="0"/>
          </a:p>
          <a:p>
            <a:pPr>
              <a:buClr>
                <a:srgbClr val="307871"/>
              </a:buClr>
            </a:pPr>
            <a:r>
              <a:rPr lang="cs-CZ" sz="1600" b="1" dirty="0"/>
              <a:t>Dle doporučení OECD a MMF lze PZI v případě akciových společností chápat jako zahraniční investici, kdy podnik vlastní 10 % a více kmenových akcií a náleží ji tomu odpovídající hlasovací práva a rozhodovací pravomoci. </a:t>
            </a:r>
          </a:p>
          <a:p>
            <a:pPr>
              <a:buClr>
                <a:srgbClr val="307871"/>
              </a:buClr>
            </a:pPr>
            <a:endParaRPr lang="cs-CZ" sz="1600" b="1" dirty="0"/>
          </a:p>
          <a:p>
            <a:pPr>
              <a:buClr>
                <a:srgbClr val="307871"/>
              </a:buClr>
            </a:pPr>
            <a:r>
              <a:rPr lang="cs-CZ" sz="1600" dirty="0"/>
              <a:t>Ostatní zahraniční investice jsou portfoliové investice.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Definice přímých zahraničních investic (PZI)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9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EGAP: Princip pojištění úvěru na zahraniční investice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0075" t="19201" r="26375" b="16400"/>
          <a:stretch/>
        </p:blipFill>
        <p:spPr>
          <a:xfrm>
            <a:off x="1547664" y="792729"/>
            <a:ext cx="5472608" cy="370205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620966" y="4494787"/>
            <a:ext cx="13260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4"/>
              </a:rPr>
              <a:t>https://www.egap.cz/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650094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355726"/>
            <a:ext cx="4536504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Hranice 10 % zajištuje, že zahraniční investor má reálné možnosti ovlivnit rozhodování a řízení společnosti, kterou spoluvlastní.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Většinové vlastnictví proto pro přímou zahraniční investici není vyžadováno.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PZI tedy zahrnuje přímo i nepřímo vlastněné afilace (sloučení podniku) a ty se dělí podle podílu investora na základním kapitálu nebo hlasovacích právech na:</a:t>
            </a:r>
          </a:p>
          <a:p>
            <a:pPr lvl="1"/>
            <a:r>
              <a:rPr lang="cs-CZ" sz="1400" dirty="0"/>
              <a:t>Dceřiné společnosti (více než 50% podíl),</a:t>
            </a:r>
          </a:p>
          <a:p>
            <a:pPr lvl="1"/>
            <a:r>
              <a:rPr lang="cs-CZ" sz="1400" dirty="0"/>
              <a:t>Přidružené společnosti (10% - 50% podíl),</a:t>
            </a:r>
          </a:p>
          <a:p>
            <a:pPr lvl="1"/>
            <a:r>
              <a:rPr lang="cs-CZ" sz="1400" dirty="0"/>
              <a:t>Pobočky (100 % vlastněná trvalá zastoupení nebo kanceláře přímého investora, pozemky a stavby přímo vlastněné nerezidentem, mobilní zařízení operující v ekonomice alespoň 1 rok).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Podstata hranice 10% vlastnictví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0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Investice do již založených společností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Fúze a akvizice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Relativně rychlé, protože v rámci PZI je pořízena již fungující společnost, která již má určité postavení na trhu, vazby na obchodní partnery, značku, management i zaměstnance.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V tomto případě však může následovat zdlouhavý proces případné restrukturalizace.</a:t>
            </a:r>
          </a:p>
          <a:p>
            <a:pPr marL="457200" lvl="1" indent="0">
              <a:buClr>
                <a:srgbClr val="307871"/>
              </a:buClr>
              <a:buNone/>
            </a:pPr>
            <a:endParaRPr lang="cs-CZ" sz="1400" dirty="0"/>
          </a:p>
          <a:p>
            <a:pPr>
              <a:buClr>
                <a:srgbClr val="307871"/>
              </a:buClr>
            </a:pPr>
            <a:r>
              <a:rPr lang="cs-CZ" sz="1800" dirty="0"/>
              <a:t>Založení nové společnosti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Investice na zelené louce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Zejména v odvětvích, kde je specifická technologie výroby, či výrobní proces.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Jedná se o vybudování zcela nového podniku, což sice představuje dlouhodobý proces avšak ten je plně v kompetenci podniku.</a:t>
            </a:r>
          </a:p>
          <a:p>
            <a:pPr lvl="1">
              <a:buClr>
                <a:srgbClr val="307871"/>
              </a:buClr>
            </a:pPr>
            <a:endParaRPr lang="cs-CZ" sz="1400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Formy realizace PZI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4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89248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Horizontální PZI</a:t>
            </a:r>
          </a:p>
          <a:p>
            <a:pPr lvl="1"/>
            <a:r>
              <a:rPr lang="cs-CZ" sz="1400" dirty="0"/>
              <a:t>PZI realizované ve stejném odvětví ekonomických aktivit jako má podnik (geografická diverzifikace výroby).</a:t>
            </a:r>
          </a:p>
          <a:p>
            <a:pPr lvl="1"/>
            <a:r>
              <a:rPr lang="cs-CZ" sz="1400" dirty="0"/>
              <a:t>Při zachování odvětví investice, jsou všechny výrobní procesy relativně jednoduše aplikovatelné do zahraničí. </a:t>
            </a:r>
          </a:p>
          <a:p>
            <a:pPr lvl="1"/>
            <a:r>
              <a:rPr lang="cs-CZ" sz="1400" dirty="0"/>
              <a:t>Horizontální PZI je tedy ve většině případů méně riziková. </a:t>
            </a:r>
          </a:p>
          <a:p>
            <a:r>
              <a:rPr lang="cs-CZ" sz="1800" dirty="0"/>
              <a:t>Vertikální PZI</a:t>
            </a:r>
          </a:p>
          <a:p>
            <a:pPr lvl="1"/>
            <a:r>
              <a:rPr lang="cs-CZ" sz="1400" dirty="0"/>
              <a:t>PZI ve výrobě produktů, které svým charakterem navazují na domácí produkci.</a:t>
            </a:r>
          </a:p>
          <a:p>
            <a:pPr lvl="1"/>
            <a:r>
              <a:rPr lang="cs-CZ" sz="1400" dirty="0"/>
              <a:t>Zpětná vertikální investice znamená, že v rámci PZI jsou vyráběny vstupy pro podnik. </a:t>
            </a:r>
          </a:p>
          <a:p>
            <a:pPr lvl="1"/>
            <a:r>
              <a:rPr lang="cs-CZ" sz="1400" dirty="0"/>
              <a:t>Vertikální investice vpřed je využívána pro výrobu konečného produktu ze vstupů vyrobených v podniku. </a:t>
            </a:r>
          </a:p>
          <a:p>
            <a:pPr lvl="1"/>
            <a:r>
              <a:rPr lang="cs-CZ" sz="1400" dirty="0"/>
              <a:t>Při efektivní koordinaci činností podniku s jeho PZI je možné mít prospěch z transferových cen, vysokých ziskových marží, znační tržní síly nebo lepšího systému kontroly kvality. </a:t>
            </a:r>
          </a:p>
          <a:p>
            <a:r>
              <a:rPr lang="cs-CZ" sz="1800" dirty="0"/>
              <a:t>Konglomerátní PZI</a:t>
            </a:r>
          </a:p>
          <a:p>
            <a:pPr lvl="1"/>
            <a:r>
              <a:rPr lang="cs-CZ" sz="1400" dirty="0"/>
              <a:t>PZI realizované ve zcela odlišném odvětví (diverzifikace ekonomických aktivit).</a:t>
            </a:r>
          </a:p>
          <a:p>
            <a:pPr lvl="1"/>
            <a:r>
              <a:rPr lang="cs-CZ" sz="1400" dirty="0"/>
              <a:t>PZI založena na využití ziskového potenciálu hostitelské země. </a:t>
            </a:r>
          </a:p>
          <a:p>
            <a:pPr lvl="1"/>
            <a:r>
              <a:rPr lang="cs-CZ" sz="1400" dirty="0"/>
              <a:t>Ve většině případů je obtížné aplikovat výrobní procesy z domácí výroby a proto jsou většinou nejrizikovější.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Odvětví realizace PZI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627534"/>
            <a:ext cx="9036496" cy="3452737"/>
          </a:xfrm>
          <a:prstGeom prst="rect">
            <a:avLst/>
          </a:prstGeom>
        </p:spPr>
        <p:txBody>
          <a:bodyPr numCol="2">
            <a:noAutofit/>
          </a:bodyPr>
          <a:lstStyle/>
          <a:p>
            <a:r>
              <a:rPr lang="cs-CZ" sz="1600" dirty="0"/>
              <a:t>Výnosové faktory	</a:t>
            </a:r>
          </a:p>
          <a:p>
            <a:pPr lvl="1"/>
            <a:r>
              <a:rPr lang="cs-CZ" sz="1200" dirty="0"/>
              <a:t>Velikost zahraničního trhu</a:t>
            </a:r>
          </a:p>
          <a:p>
            <a:pPr lvl="1"/>
            <a:r>
              <a:rPr lang="cs-CZ" sz="1200" dirty="0"/>
              <a:t>Růstový potenciál zahraničního trhu</a:t>
            </a:r>
          </a:p>
          <a:p>
            <a:pPr lvl="1"/>
            <a:r>
              <a:rPr lang="cs-CZ" sz="1200" dirty="0"/>
              <a:t>Snaha o udržení podílu na trhu</a:t>
            </a:r>
          </a:p>
          <a:p>
            <a:pPr lvl="1"/>
            <a:r>
              <a:rPr lang="cs-CZ" sz="1200" dirty="0"/>
              <a:t>Snaha o podporu exportu mateřské firmy</a:t>
            </a:r>
          </a:p>
          <a:p>
            <a:pPr lvl="1"/>
            <a:r>
              <a:rPr lang="cs-CZ" sz="1200" dirty="0"/>
              <a:t>Nutnost užšího kontaktu se zákazníky</a:t>
            </a:r>
          </a:p>
          <a:p>
            <a:pPr lvl="1"/>
            <a:r>
              <a:rPr lang="cs-CZ" sz="1200" dirty="0"/>
              <a:t>Nespokojenost s dosavadní strategií mezinárodního         marketingu</a:t>
            </a:r>
          </a:p>
          <a:p>
            <a:pPr lvl="1"/>
            <a:r>
              <a:rPr lang="cs-CZ" sz="1200" dirty="0"/>
              <a:t>Základna pro vývozní aktivity</a:t>
            </a:r>
          </a:p>
          <a:p>
            <a:pPr lvl="1"/>
            <a:r>
              <a:rPr lang="cs-CZ" sz="1200" dirty="0"/>
              <a:t>Větší ziskovost</a:t>
            </a:r>
          </a:p>
          <a:p>
            <a:r>
              <a:rPr lang="cs-CZ" sz="1600" dirty="0"/>
              <a:t>Investiční klima	</a:t>
            </a:r>
          </a:p>
          <a:p>
            <a:pPr lvl="1"/>
            <a:r>
              <a:rPr lang="cs-CZ" sz="1200" dirty="0"/>
              <a:t>Pozitivní vztah k zahraničním investorům</a:t>
            </a:r>
          </a:p>
          <a:p>
            <a:pPr lvl="1"/>
            <a:r>
              <a:rPr lang="cs-CZ" sz="1200" dirty="0"/>
              <a:t>Politická stabilita</a:t>
            </a:r>
          </a:p>
          <a:p>
            <a:pPr lvl="1"/>
            <a:r>
              <a:rPr lang="cs-CZ" sz="1200" dirty="0"/>
              <a:t>Omezení výše kapitálového vkladu</a:t>
            </a:r>
          </a:p>
          <a:p>
            <a:pPr lvl="1"/>
            <a:r>
              <a:rPr lang="cs-CZ" sz="1200" dirty="0"/>
              <a:t>Omezení v devizové oblasti</a:t>
            </a:r>
          </a:p>
          <a:p>
            <a:pPr lvl="1"/>
            <a:r>
              <a:rPr lang="cs-CZ" sz="1200" dirty="0"/>
              <a:t>Stabilita zahraniční měny</a:t>
            </a:r>
          </a:p>
          <a:p>
            <a:pPr lvl="1"/>
            <a:r>
              <a:rPr lang="cs-CZ" sz="1200" dirty="0"/>
              <a:t>Daňový systém</a:t>
            </a:r>
          </a:p>
          <a:p>
            <a:pPr lvl="1"/>
            <a:r>
              <a:rPr lang="cs-CZ" sz="1200" dirty="0"/>
              <a:t>Znalost místního trhu</a:t>
            </a:r>
          </a:p>
          <a:p>
            <a:endParaRPr lang="cs-CZ" sz="1600" dirty="0"/>
          </a:p>
          <a:p>
            <a:r>
              <a:rPr lang="cs-CZ" sz="1600" dirty="0"/>
              <a:t>Nákladové faktory	</a:t>
            </a:r>
          </a:p>
          <a:p>
            <a:pPr lvl="1"/>
            <a:r>
              <a:rPr lang="cs-CZ" sz="1200" dirty="0"/>
              <a:t>Snaha o přiblížení se surovinovým zdrojům</a:t>
            </a:r>
          </a:p>
          <a:p>
            <a:pPr lvl="1"/>
            <a:r>
              <a:rPr lang="cs-CZ" sz="1200" dirty="0"/>
              <a:t>Kvalifikovaná pracovní síla</a:t>
            </a:r>
          </a:p>
          <a:p>
            <a:pPr lvl="1"/>
            <a:r>
              <a:rPr lang="cs-CZ" sz="1200" dirty="0"/>
              <a:t>Dostupnost kapitálu/technologií</a:t>
            </a:r>
          </a:p>
          <a:p>
            <a:pPr lvl="1"/>
            <a:r>
              <a:rPr lang="cs-CZ" sz="1200" dirty="0"/>
              <a:t>Levné suroviny</a:t>
            </a:r>
          </a:p>
          <a:p>
            <a:pPr lvl="1"/>
            <a:r>
              <a:rPr lang="cs-CZ" sz="1200" dirty="0"/>
              <a:t>Levná pracovní síla</a:t>
            </a:r>
          </a:p>
          <a:p>
            <a:pPr lvl="1"/>
            <a:r>
              <a:rPr lang="cs-CZ" sz="1200" dirty="0"/>
              <a:t>Nízké výrobní náklady</a:t>
            </a:r>
          </a:p>
          <a:p>
            <a:pPr lvl="1"/>
            <a:r>
              <a:rPr lang="cs-CZ" sz="1200" dirty="0"/>
              <a:t>Nízké přepravní náklady</a:t>
            </a:r>
          </a:p>
          <a:p>
            <a:pPr lvl="1"/>
            <a:r>
              <a:rPr lang="cs-CZ" sz="1200" dirty="0"/>
              <a:t>Finanční a další pobídky pro investory</a:t>
            </a:r>
          </a:p>
          <a:p>
            <a:pPr lvl="1"/>
            <a:r>
              <a:rPr lang="cs-CZ" sz="1200" dirty="0"/>
              <a:t>Celkové nižší náklady</a:t>
            </a:r>
          </a:p>
          <a:p>
            <a:pPr lvl="1"/>
            <a:endParaRPr lang="cs-CZ" sz="1200" dirty="0"/>
          </a:p>
          <a:p>
            <a:r>
              <a:rPr lang="cs-CZ" sz="1600" dirty="0"/>
              <a:t>Obchodněpolitické faktory</a:t>
            </a:r>
          </a:p>
          <a:p>
            <a:pPr lvl="1"/>
            <a:r>
              <a:rPr lang="cs-CZ" sz="1200" dirty="0"/>
              <a:t>Obchodní bariéry</a:t>
            </a:r>
          </a:p>
          <a:p>
            <a:pPr lvl="1"/>
            <a:r>
              <a:rPr lang="cs-CZ" sz="1200" dirty="0"/>
              <a:t>Preference tuzemských výrobců</a:t>
            </a:r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Faktory působící na rozhodování o realizaci PZI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6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Hostitelská země musí zvážit výhody a nevýhody jednotlivých druhů PZI.</a:t>
            </a:r>
          </a:p>
          <a:p>
            <a:r>
              <a:rPr lang="cs-CZ" sz="1800" dirty="0"/>
              <a:t>Na základě důkladné analýzy pak může:</a:t>
            </a:r>
          </a:p>
          <a:p>
            <a:pPr lvl="1"/>
            <a:r>
              <a:rPr lang="cs-CZ" sz="1400" dirty="0"/>
              <a:t>poskytnout pobídky k podpoře vybraných forem PZI </a:t>
            </a:r>
          </a:p>
          <a:p>
            <a:pPr lvl="1"/>
            <a:r>
              <a:rPr lang="cs-CZ" sz="1400" dirty="0"/>
              <a:t>nastavit bariéry bránící jiným formám PZI</a:t>
            </a:r>
          </a:p>
          <a:p>
            <a:endParaRPr lang="cs-CZ" sz="1800" dirty="0"/>
          </a:p>
          <a:p>
            <a:r>
              <a:rPr lang="cs-CZ" sz="1800" dirty="0"/>
              <a:t>Vlády jednotlivých zemí podporují zejména PZI řešící problémy jako nezaměstnanost či nedostatek technologií. </a:t>
            </a:r>
          </a:p>
          <a:p>
            <a:endParaRPr lang="cs-CZ" sz="1800" dirty="0"/>
          </a:p>
          <a:p>
            <a:r>
              <a:rPr lang="cs-CZ" sz="1800" dirty="0"/>
              <a:t>Vlády obvykle nastavují limity a bariéry pro PZI, které by mohly negativně ovlivnit místní podniky, spotřebitele a ekonomické podmínky. 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Přímé zahraniční investice z pohledu hostitelské země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daňové úlevy na příjmech z nich získaných</a:t>
            </a:r>
          </a:p>
          <a:p>
            <a:r>
              <a:rPr lang="cs-CZ" sz="1800" dirty="0"/>
              <a:t>zdarma poskytnutá půdu, nemovitosti a budovy</a:t>
            </a:r>
          </a:p>
          <a:p>
            <a:r>
              <a:rPr lang="cs-CZ" sz="1800" dirty="0"/>
              <a:t>půjčky s nízkými úroky</a:t>
            </a:r>
          </a:p>
          <a:p>
            <a:r>
              <a:rPr lang="cs-CZ" sz="1800" dirty="0"/>
              <a:t>dotované energie </a:t>
            </a:r>
          </a:p>
          <a:p>
            <a:r>
              <a:rPr lang="cs-CZ" sz="1800" dirty="0"/>
              <a:t>snížené ekologické předpisy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Příklady pobídek ze strany hostitelské vlády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Financování přímých zahraničních investic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694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2514</Words>
  <Application>Microsoft Office PowerPoint</Application>
  <PresentationFormat>Předvádění na obrazovce (16:9)</PresentationFormat>
  <Paragraphs>371</Paragraphs>
  <Slides>31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Enriqueta</vt:lpstr>
      <vt:lpstr>Times New Roman</vt:lpstr>
      <vt:lpstr>SLU</vt:lpstr>
      <vt:lpstr>Financování přímých zahraničních investic  </vt:lpstr>
      <vt:lpstr>Podstata přímých zahraničních investic</vt:lpstr>
      <vt:lpstr>Definice přímých zahraničních investic (PZI)</vt:lpstr>
      <vt:lpstr>Podstata hranice 10% vlastnictví</vt:lpstr>
      <vt:lpstr>Formy realizace PZI</vt:lpstr>
      <vt:lpstr>Odvětví realizace PZI</vt:lpstr>
      <vt:lpstr>Faktory působící na rozhodování o realizaci PZI</vt:lpstr>
      <vt:lpstr>Přímé zahraniční investice z pohledu hostitelské země </vt:lpstr>
      <vt:lpstr>Příklady pobídek ze strany hostitelské vlády</vt:lpstr>
      <vt:lpstr>Příklady bariér ze strany hostitelské země a vlády</vt:lpstr>
      <vt:lpstr>Součásti financování PZI</vt:lpstr>
      <vt:lpstr>Zdroje financování</vt:lpstr>
      <vt:lpstr>Financování investic vlastním kapitálem</vt:lpstr>
      <vt:lpstr>Initial Public Offering (IPO)</vt:lpstr>
      <vt:lpstr>Financování investic cizím kapitálem</vt:lpstr>
      <vt:lpstr>Emise dluhopisů</vt:lpstr>
      <vt:lpstr>Úvěry</vt:lpstr>
      <vt:lpstr>Leasing</vt:lpstr>
      <vt:lpstr>Alternativní zdroje financování investic</vt:lpstr>
      <vt:lpstr>Emise warrantů</vt:lpstr>
      <vt:lpstr>Venture kapitál a private equity</vt:lpstr>
      <vt:lpstr>České PZI v zahraničí</vt:lpstr>
      <vt:lpstr>PZI v Česku</vt:lpstr>
      <vt:lpstr>ČEB: Financování zahraničních investic</vt:lpstr>
      <vt:lpstr>ČEB: Úvěr na investici v zahraničí (1)</vt:lpstr>
      <vt:lpstr>ČEB: Úvěr na investici v zahraničí (2)</vt:lpstr>
      <vt:lpstr>EGAP: Pojištění zahraničních investic</vt:lpstr>
      <vt:lpstr>EGAP: Princip pojištění zahraničních investic</vt:lpstr>
      <vt:lpstr>EGAP: Pojištění úvěrů na zahraniční investice</vt:lpstr>
      <vt:lpstr>EGAP: Princip pojištění úvěru na zahraniční investice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121</cp:revision>
  <dcterms:created xsi:type="dcterms:W3CDTF">2016-07-06T15:42:34Z</dcterms:created>
  <dcterms:modified xsi:type="dcterms:W3CDTF">2023-12-07T11:52:57Z</dcterms:modified>
</cp:coreProperties>
</file>