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2" r:id="rId4"/>
    <p:sldId id="273" r:id="rId5"/>
    <p:sldId id="281" r:id="rId6"/>
    <p:sldId id="274" r:id="rId7"/>
    <p:sldId id="286" r:id="rId8"/>
    <p:sldId id="291" r:id="rId9"/>
    <p:sldId id="276" r:id="rId10"/>
    <p:sldId id="278" r:id="rId11"/>
    <p:sldId id="292" r:id="rId12"/>
    <p:sldId id="288" r:id="rId13"/>
    <p:sldId id="280" r:id="rId14"/>
    <p:sldId id="290" r:id="rId15"/>
    <p:sldId id="285" r:id="rId16"/>
    <p:sldId id="275" r:id="rId17"/>
    <p:sldId id="282" r:id="rId18"/>
    <p:sldId id="287" r:id="rId19"/>
    <p:sldId id="283" r:id="rId20"/>
    <p:sldId id="293" r:id="rId21"/>
    <p:sldId id="284" r:id="rId22"/>
    <p:sldId id="263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95" d="100"/>
          <a:sy n="95" d="100"/>
        </p:scale>
        <p:origin x="85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9EB3B-6553-4A11-990B-D1D6F0E5546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79512A-34A2-4D38-8F7F-CD35455F4915}">
      <dgm:prSet phldrT="[Text]"/>
      <dgm:spPr/>
      <dgm:t>
        <a:bodyPr/>
        <a:lstStyle/>
        <a:p>
          <a:r>
            <a:rPr lang="cs-CZ" dirty="0"/>
            <a:t>Zdroje financování</a:t>
          </a:r>
        </a:p>
      </dgm:t>
    </dgm:pt>
    <dgm:pt modelId="{DB6A9F69-EB21-49A7-A5F8-FA7C4D375088}" type="parTrans" cxnId="{C458ADD1-89A0-4642-A3A3-E5D60BA2EA5A}">
      <dgm:prSet/>
      <dgm:spPr/>
      <dgm:t>
        <a:bodyPr/>
        <a:lstStyle/>
        <a:p>
          <a:endParaRPr lang="cs-CZ"/>
        </a:p>
      </dgm:t>
    </dgm:pt>
    <dgm:pt modelId="{0EA62409-EFF4-459D-8C8D-962BE0D1150F}" type="sibTrans" cxnId="{C458ADD1-89A0-4642-A3A3-E5D60BA2EA5A}">
      <dgm:prSet/>
      <dgm:spPr/>
      <dgm:t>
        <a:bodyPr/>
        <a:lstStyle/>
        <a:p>
          <a:endParaRPr lang="cs-CZ"/>
        </a:p>
      </dgm:t>
    </dgm:pt>
    <dgm:pt modelId="{68A723D5-DB90-4399-B50F-F3CBFFBBAD8E}" type="asst">
      <dgm:prSet phldrT="[Text]"/>
      <dgm:spPr/>
      <dgm:t>
        <a:bodyPr/>
        <a:lstStyle/>
        <a:p>
          <a:r>
            <a:rPr lang="cs-CZ" dirty="0"/>
            <a:t>Vlastní</a:t>
          </a:r>
        </a:p>
      </dgm:t>
    </dgm:pt>
    <dgm:pt modelId="{C6E44BB0-BF4B-42A4-A509-8544D0DAD974}" type="parTrans" cxnId="{C7CDB542-199A-429E-B422-5F18BB4596C0}">
      <dgm:prSet/>
      <dgm:spPr/>
      <dgm:t>
        <a:bodyPr/>
        <a:lstStyle/>
        <a:p>
          <a:endParaRPr lang="cs-CZ"/>
        </a:p>
      </dgm:t>
    </dgm:pt>
    <dgm:pt modelId="{8D82D10D-F7EE-4767-A4B0-2928E88684E2}" type="sibTrans" cxnId="{C7CDB542-199A-429E-B422-5F18BB4596C0}">
      <dgm:prSet/>
      <dgm:spPr/>
      <dgm:t>
        <a:bodyPr/>
        <a:lstStyle/>
        <a:p>
          <a:endParaRPr lang="cs-CZ"/>
        </a:p>
      </dgm:t>
    </dgm:pt>
    <dgm:pt modelId="{CD5A97F4-7AF5-4E7A-9AC6-E00A5DFFA94C}" type="asst">
      <dgm:prSet/>
      <dgm:spPr/>
      <dgm:t>
        <a:bodyPr/>
        <a:lstStyle/>
        <a:p>
          <a:r>
            <a:rPr lang="cs-CZ" dirty="0"/>
            <a:t>Cizí</a:t>
          </a:r>
        </a:p>
      </dgm:t>
    </dgm:pt>
    <dgm:pt modelId="{AC84DFDC-73D9-4D85-8AE0-41A8F0A2FE8D}" type="parTrans" cxnId="{1A9F0818-121F-4ECC-B8F7-8326219402AA}">
      <dgm:prSet/>
      <dgm:spPr/>
      <dgm:t>
        <a:bodyPr/>
        <a:lstStyle/>
        <a:p>
          <a:endParaRPr lang="cs-CZ"/>
        </a:p>
      </dgm:t>
    </dgm:pt>
    <dgm:pt modelId="{9794D833-9C2F-4589-A55D-D6C9BFB891B9}" type="sibTrans" cxnId="{1A9F0818-121F-4ECC-B8F7-8326219402AA}">
      <dgm:prSet/>
      <dgm:spPr/>
      <dgm:t>
        <a:bodyPr/>
        <a:lstStyle/>
        <a:p>
          <a:endParaRPr lang="cs-CZ"/>
        </a:p>
      </dgm:t>
    </dgm:pt>
    <dgm:pt modelId="{682630A8-49B6-4D4F-A3E1-866A8A57063F}">
      <dgm:prSet/>
      <dgm:spPr/>
      <dgm:t>
        <a:bodyPr/>
        <a:lstStyle/>
        <a:p>
          <a:r>
            <a:rPr lang="cs-CZ" dirty="0"/>
            <a:t>Dlouhodobé</a:t>
          </a:r>
        </a:p>
      </dgm:t>
    </dgm:pt>
    <dgm:pt modelId="{FD792297-44D1-4958-816D-4DFED0CD8287}" type="parTrans" cxnId="{C07A11CB-FE68-452B-B7D4-BA3D414FA2D5}">
      <dgm:prSet/>
      <dgm:spPr/>
      <dgm:t>
        <a:bodyPr/>
        <a:lstStyle/>
        <a:p>
          <a:endParaRPr lang="cs-CZ"/>
        </a:p>
      </dgm:t>
    </dgm:pt>
    <dgm:pt modelId="{835DF076-3C6D-42B2-9B9C-649317F45842}" type="sibTrans" cxnId="{C07A11CB-FE68-452B-B7D4-BA3D414FA2D5}">
      <dgm:prSet/>
      <dgm:spPr/>
      <dgm:t>
        <a:bodyPr/>
        <a:lstStyle/>
        <a:p>
          <a:endParaRPr lang="cs-CZ"/>
        </a:p>
      </dgm:t>
    </dgm:pt>
    <dgm:pt modelId="{8C3D4722-DC77-4739-97F9-D0F8D71EDF31}">
      <dgm:prSet/>
      <dgm:spPr/>
      <dgm:t>
        <a:bodyPr/>
        <a:lstStyle/>
        <a:p>
          <a:r>
            <a:rPr lang="cs-CZ" dirty="0"/>
            <a:t>Interní</a:t>
          </a:r>
        </a:p>
      </dgm:t>
    </dgm:pt>
    <dgm:pt modelId="{2AEAC1D9-4B44-41A3-9732-422EAB937DC4}" type="parTrans" cxnId="{C8375291-F6EC-4983-952F-6284F565A189}">
      <dgm:prSet/>
      <dgm:spPr/>
      <dgm:t>
        <a:bodyPr/>
        <a:lstStyle/>
        <a:p>
          <a:endParaRPr lang="cs-CZ"/>
        </a:p>
      </dgm:t>
    </dgm:pt>
    <dgm:pt modelId="{040C08F8-0EB6-4BEA-8E9D-B0D159FFBC8C}" type="sibTrans" cxnId="{C8375291-F6EC-4983-952F-6284F565A189}">
      <dgm:prSet/>
      <dgm:spPr/>
      <dgm:t>
        <a:bodyPr/>
        <a:lstStyle/>
        <a:p>
          <a:endParaRPr lang="cs-CZ"/>
        </a:p>
      </dgm:t>
    </dgm:pt>
    <dgm:pt modelId="{7AF4EC7A-D5C5-41AC-A709-132264FAFC1E}">
      <dgm:prSet/>
      <dgm:spPr/>
      <dgm:t>
        <a:bodyPr/>
        <a:lstStyle/>
        <a:p>
          <a:r>
            <a:rPr lang="cs-CZ" dirty="0"/>
            <a:t>Externí</a:t>
          </a:r>
        </a:p>
      </dgm:t>
    </dgm:pt>
    <dgm:pt modelId="{2BD80DA2-B439-4EB2-A3A8-801FDDB7EB4C}" type="parTrans" cxnId="{2A0A5313-5D97-4687-95C1-93474333737A}">
      <dgm:prSet/>
      <dgm:spPr/>
      <dgm:t>
        <a:bodyPr/>
        <a:lstStyle/>
        <a:p>
          <a:endParaRPr lang="cs-CZ"/>
        </a:p>
      </dgm:t>
    </dgm:pt>
    <dgm:pt modelId="{5B3E05E1-3EF7-41B5-BC28-92BDDA8451E5}" type="sibTrans" cxnId="{2A0A5313-5D97-4687-95C1-93474333737A}">
      <dgm:prSet/>
      <dgm:spPr/>
      <dgm:t>
        <a:bodyPr/>
        <a:lstStyle/>
        <a:p>
          <a:endParaRPr lang="cs-CZ"/>
        </a:p>
      </dgm:t>
    </dgm:pt>
    <dgm:pt modelId="{C97D04B7-6E33-4376-A1FA-043C4A795704}">
      <dgm:prSet/>
      <dgm:spPr/>
      <dgm:t>
        <a:bodyPr/>
        <a:lstStyle/>
        <a:p>
          <a:r>
            <a:rPr lang="cs-CZ" dirty="0"/>
            <a:t>Dlouhodobé</a:t>
          </a:r>
        </a:p>
      </dgm:t>
    </dgm:pt>
    <dgm:pt modelId="{9F87A86A-216B-44A0-A06E-8F12A63C8663}" type="parTrans" cxnId="{000FD987-6205-48EC-B46C-A1D008006613}">
      <dgm:prSet/>
      <dgm:spPr/>
      <dgm:t>
        <a:bodyPr/>
        <a:lstStyle/>
        <a:p>
          <a:endParaRPr lang="cs-CZ"/>
        </a:p>
      </dgm:t>
    </dgm:pt>
    <dgm:pt modelId="{BA848735-775E-44CF-81C4-080810FECBD0}" type="sibTrans" cxnId="{000FD987-6205-48EC-B46C-A1D008006613}">
      <dgm:prSet/>
      <dgm:spPr/>
      <dgm:t>
        <a:bodyPr/>
        <a:lstStyle/>
        <a:p>
          <a:endParaRPr lang="cs-CZ"/>
        </a:p>
      </dgm:t>
    </dgm:pt>
    <dgm:pt modelId="{70A35321-1573-4A4E-BA04-86746C51C00A}">
      <dgm:prSet/>
      <dgm:spPr/>
      <dgm:t>
        <a:bodyPr/>
        <a:lstStyle/>
        <a:p>
          <a:r>
            <a:rPr lang="cs-CZ" dirty="0"/>
            <a:t>Krátkodobé</a:t>
          </a:r>
        </a:p>
      </dgm:t>
    </dgm:pt>
    <dgm:pt modelId="{A3F02595-E3F3-4084-B661-0040D7DAAB69}" type="parTrans" cxnId="{E4E8D729-FF81-4627-BA97-02B4CE1A54F8}">
      <dgm:prSet/>
      <dgm:spPr/>
      <dgm:t>
        <a:bodyPr/>
        <a:lstStyle/>
        <a:p>
          <a:endParaRPr lang="cs-CZ"/>
        </a:p>
      </dgm:t>
    </dgm:pt>
    <dgm:pt modelId="{F9A3948C-4384-4030-93E9-FCF4BB03463C}" type="sibTrans" cxnId="{E4E8D729-FF81-4627-BA97-02B4CE1A54F8}">
      <dgm:prSet/>
      <dgm:spPr/>
      <dgm:t>
        <a:bodyPr/>
        <a:lstStyle/>
        <a:p>
          <a:endParaRPr lang="cs-CZ"/>
        </a:p>
      </dgm:t>
    </dgm:pt>
    <dgm:pt modelId="{17160DEB-BD7A-45F0-80B8-FE9D40838045}">
      <dgm:prSet/>
      <dgm:spPr/>
      <dgm:t>
        <a:bodyPr/>
        <a:lstStyle/>
        <a:p>
          <a:r>
            <a:rPr lang="cs-CZ" dirty="0"/>
            <a:t>Externí</a:t>
          </a:r>
        </a:p>
      </dgm:t>
    </dgm:pt>
    <dgm:pt modelId="{B7578DA0-91A3-496D-B39D-1A2250A18859}" type="parTrans" cxnId="{4AC894E1-ABB5-428D-AF44-DA3C1C7AA2C7}">
      <dgm:prSet/>
      <dgm:spPr/>
      <dgm:t>
        <a:bodyPr/>
        <a:lstStyle/>
        <a:p>
          <a:endParaRPr lang="cs-CZ"/>
        </a:p>
      </dgm:t>
    </dgm:pt>
    <dgm:pt modelId="{99448104-2B31-43E3-AAFA-D64F743BC629}" type="sibTrans" cxnId="{4AC894E1-ABB5-428D-AF44-DA3C1C7AA2C7}">
      <dgm:prSet/>
      <dgm:spPr/>
      <dgm:t>
        <a:bodyPr/>
        <a:lstStyle/>
        <a:p>
          <a:endParaRPr lang="cs-CZ"/>
        </a:p>
      </dgm:t>
    </dgm:pt>
    <dgm:pt modelId="{7860221F-E800-4FF3-9756-CFA7CDCCE70C}">
      <dgm:prSet/>
      <dgm:spPr/>
      <dgm:t>
        <a:bodyPr/>
        <a:lstStyle/>
        <a:p>
          <a:r>
            <a:rPr lang="cs-CZ" dirty="0"/>
            <a:t>Externí</a:t>
          </a:r>
        </a:p>
      </dgm:t>
    </dgm:pt>
    <dgm:pt modelId="{77A231BF-25C0-4D0E-ADC5-5F1A3738AE8D}" type="parTrans" cxnId="{12B6163E-4B28-40BE-A53F-D6FF17FCDF44}">
      <dgm:prSet/>
      <dgm:spPr/>
      <dgm:t>
        <a:bodyPr/>
        <a:lstStyle/>
        <a:p>
          <a:endParaRPr lang="cs-CZ"/>
        </a:p>
      </dgm:t>
    </dgm:pt>
    <dgm:pt modelId="{E1235C91-008A-4B22-9692-C40EA9344DE5}" type="sibTrans" cxnId="{12B6163E-4B28-40BE-A53F-D6FF17FCDF44}">
      <dgm:prSet/>
      <dgm:spPr/>
      <dgm:t>
        <a:bodyPr/>
        <a:lstStyle/>
        <a:p>
          <a:endParaRPr lang="cs-CZ"/>
        </a:p>
      </dgm:t>
    </dgm:pt>
    <dgm:pt modelId="{9B4ED938-872B-4B1D-807A-D5CFC9EBCD15}" type="pres">
      <dgm:prSet presAssocID="{2229EB3B-6553-4A11-990B-D1D6F0E5546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7E6645-B44A-4892-B32A-112A75093F5D}" type="pres">
      <dgm:prSet presAssocID="{F679512A-34A2-4D38-8F7F-CD35455F4915}" presName="hierRoot1" presStyleCnt="0">
        <dgm:presLayoutVars>
          <dgm:hierBranch val="init"/>
        </dgm:presLayoutVars>
      </dgm:prSet>
      <dgm:spPr/>
    </dgm:pt>
    <dgm:pt modelId="{778DDBDC-67BD-4362-86F5-231E2188DDB5}" type="pres">
      <dgm:prSet presAssocID="{F679512A-34A2-4D38-8F7F-CD35455F4915}" presName="rootComposite1" presStyleCnt="0"/>
      <dgm:spPr/>
    </dgm:pt>
    <dgm:pt modelId="{3A41D6AF-4141-4CE3-8C71-479E00B16156}" type="pres">
      <dgm:prSet presAssocID="{F679512A-34A2-4D38-8F7F-CD35455F4915}" presName="rootText1" presStyleLbl="alignAcc1" presStyleIdx="0" presStyleCnt="0">
        <dgm:presLayoutVars>
          <dgm:chPref val="3"/>
        </dgm:presLayoutVars>
      </dgm:prSet>
      <dgm:spPr/>
    </dgm:pt>
    <dgm:pt modelId="{9319E0E9-2513-4839-B2FA-8ABC6A94C0F7}" type="pres">
      <dgm:prSet presAssocID="{F679512A-34A2-4D38-8F7F-CD35455F4915}" presName="topArc1" presStyleLbl="parChTrans1D1" presStyleIdx="0" presStyleCnt="20"/>
      <dgm:spPr/>
    </dgm:pt>
    <dgm:pt modelId="{2F20A8FE-15EB-43CE-8DA0-4E3E54347721}" type="pres">
      <dgm:prSet presAssocID="{F679512A-34A2-4D38-8F7F-CD35455F4915}" presName="bottomArc1" presStyleLbl="parChTrans1D1" presStyleIdx="1" presStyleCnt="20"/>
      <dgm:spPr/>
    </dgm:pt>
    <dgm:pt modelId="{02EFABE7-FBE7-4307-9538-5FF9657D1386}" type="pres">
      <dgm:prSet presAssocID="{F679512A-34A2-4D38-8F7F-CD35455F4915}" presName="topConnNode1" presStyleLbl="node1" presStyleIdx="0" presStyleCnt="0"/>
      <dgm:spPr/>
    </dgm:pt>
    <dgm:pt modelId="{CE72453B-FB3F-4CE8-8B57-09F6A458BD9B}" type="pres">
      <dgm:prSet presAssocID="{F679512A-34A2-4D38-8F7F-CD35455F4915}" presName="hierChild2" presStyleCnt="0"/>
      <dgm:spPr/>
    </dgm:pt>
    <dgm:pt modelId="{CBA27EFB-3476-4CA5-BDCD-8F84E31DD088}" type="pres">
      <dgm:prSet presAssocID="{F679512A-34A2-4D38-8F7F-CD35455F4915}" presName="hierChild3" presStyleCnt="0"/>
      <dgm:spPr/>
    </dgm:pt>
    <dgm:pt modelId="{2A9ECE1D-D828-44A4-9394-87F30CCB5AAA}" type="pres">
      <dgm:prSet presAssocID="{C6E44BB0-BF4B-42A4-A509-8544D0DAD974}" presName="Name101" presStyleLbl="parChTrans1D2" presStyleIdx="0" presStyleCnt="2"/>
      <dgm:spPr/>
    </dgm:pt>
    <dgm:pt modelId="{81F6C074-7F8C-461F-8C0F-F62F7F422ECA}" type="pres">
      <dgm:prSet presAssocID="{68A723D5-DB90-4399-B50F-F3CBFFBBAD8E}" presName="hierRoot3" presStyleCnt="0">
        <dgm:presLayoutVars>
          <dgm:hierBranch val="l"/>
        </dgm:presLayoutVars>
      </dgm:prSet>
      <dgm:spPr/>
    </dgm:pt>
    <dgm:pt modelId="{1D8635BF-FD72-4107-A06C-E62FA94B2849}" type="pres">
      <dgm:prSet presAssocID="{68A723D5-DB90-4399-B50F-F3CBFFBBAD8E}" presName="rootComposite3" presStyleCnt="0"/>
      <dgm:spPr/>
    </dgm:pt>
    <dgm:pt modelId="{E0EE026A-EB07-414A-9D78-B4A510CCA179}" type="pres">
      <dgm:prSet presAssocID="{68A723D5-DB90-4399-B50F-F3CBFFBBAD8E}" presName="rootText3" presStyleLbl="alignAcc1" presStyleIdx="0" presStyleCnt="0">
        <dgm:presLayoutVars>
          <dgm:chPref val="3"/>
        </dgm:presLayoutVars>
      </dgm:prSet>
      <dgm:spPr/>
    </dgm:pt>
    <dgm:pt modelId="{37B1CAA4-E637-4247-AD1F-F0730F364FF6}" type="pres">
      <dgm:prSet presAssocID="{68A723D5-DB90-4399-B50F-F3CBFFBBAD8E}" presName="topArc3" presStyleLbl="parChTrans1D1" presStyleIdx="2" presStyleCnt="20"/>
      <dgm:spPr/>
    </dgm:pt>
    <dgm:pt modelId="{DB1B372E-51AA-4878-BB3D-4F0A5EFB0519}" type="pres">
      <dgm:prSet presAssocID="{68A723D5-DB90-4399-B50F-F3CBFFBBAD8E}" presName="bottomArc3" presStyleLbl="parChTrans1D1" presStyleIdx="3" presStyleCnt="20"/>
      <dgm:spPr/>
    </dgm:pt>
    <dgm:pt modelId="{5BC84001-C1DF-466B-8840-96C5542B26B3}" type="pres">
      <dgm:prSet presAssocID="{68A723D5-DB90-4399-B50F-F3CBFFBBAD8E}" presName="topConnNode3" presStyleLbl="asst1" presStyleIdx="0" presStyleCnt="0"/>
      <dgm:spPr/>
    </dgm:pt>
    <dgm:pt modelId="{07FF1F5A-871F-4A39-B0A9-5BBDE6C76EA5}" type="pres">
      <dgm:prSet presAssocID="{68A723D5-DB90-4399-B50F-F3CBFFBBAD8E}" presName="hierChild6" presStyleCnt="0"/>
      <dgm:spPr/>
    </dgm:pt>
    <dgm:pt modelId="{629ED806-9FDD-49D2-A983-895797CD8440}" type="pres">
      <dgm:prSet presAssocID="{FD792297-44D1-4958-816D-4DFED0CD8287}" presName="Name28" presStyleLbl="parChTrans1D3" presStyleIdx="0" presStyleCnt="3"/>
      <dgm:spPr/>
    </dgm:pt>
    <dgm:pt modelId="{AD8EE122-449E-419B-9D13-FA7AB939F2C6}" type="pres">
      <dgm:prSet presAssocID="{682630A8-49B6-4D4F-A3E1-866A8A57063F}" presName="hierRoot2" presStyleCnt="0">
        <dgm:presLayoutVars>
          <dgm:hierBranch val="init"/>
        </dgm:presLayoutVars>
      </dgm:prSet>
      <dgm:spPr/>
    </dgm:pt>
    <dgm:pt modelId="{FDFB0914-5372-473E-89A8-BD53FF64322D}" type="pres">
      <dgm:prSet presAssocID="{682630A8-49B6-4D4F-A3E1-866A8A57063F}" presName="rootComposite2" presStyleCnt="0"/>
      <dgm:spPr/>
    </dgm:pt>
    <dgm:pt modelId="{FB065CB9-E139-465A-9FD5-5346BF680C1A}" type="pres">
      <dgm:prSet presAssocID="{682630A8-49B6-4D4F-A3E1-866A8A57063F}" presName="rootText2" presStyleLbl="alignAcc1" presStyleIdx="0" presStyleCnt="0">
        <dgm:presLayoutVars>
          <dgm:chPref val="3"/>
        </dgm:presLayoutVars>
      </dgm:prSet>
      <dgm:spPr/>
    </dgm:pt>
    <dgm:pt modelId="{631F0909-9325-48D8-B674-213A3E78BFDB}" type="pres">
      <dgm:prSet presAssocID="{682630A8-49B6-4D4F-A3E1-866A8A57063F}" presName="topArc2" presStyleLbl="parChTrans1D1" presStyleIdx="4" presStyleCnt="20"/>
      <dgm:spPr/>
    </dgm:pt>
    <dgm:pt modelId="{44335015-E793-4E8D-A3EA-B38E353F41CC}" type="pres">
      <dgm:prSet presAssocID="{682630A8-49B6-4D4F-A3E1-866A8A57063F}" presName="bottomArc2" presStyleLbl="parChTrans1D1" presStyleIdx="5" presStyleCnt="20"/>
      <dgm:spPr/>
    </dgm:pt>
    <dgm:pt modelId="{65CF9DA0-FCEC-4486-9289-6CC2C8A64CC7}" type="pres">
      <dgm:prSet presAssocID="{682630A8-49B6-4D4F-A3E1-866A8A57063F}" presName="topConnNode2" presStyleLbl="node3" presStyleIdx="0" presStyleCnt="0"/>
      <dgm:spPr/>
    </dgm:pt>
    <dgm:pt modelId="{D0A5CC51-928C-44C7-AD17-6AD5D9ACC882}" type="pres">
      <dgm:prSet presAssocID="{682630A8-49B6-4D4F-A3E1-866A8A57063F}" presName="hierChild4" presStyleCnt="0"/>
      <dgm:spPr/>
    </dgm:pt>
    <dgm:pt modelId="{713F6B38-0A72-4165-85CB-AB33E4670E94}" type="pres">
      <dgm:prSet presAssocID="{2AEAC1D9-4B44-41A3-9732-422EAB937DC4}" presName="Name28" presStyleLbl="parChTrans1D4" presStyleIdx="0" presStyleCnt="4"/>
      <dgm:spPr/>
    </dgm:pt>
    <dgm:pt modelId="{A3B4901A-F385-4DBD-A341-6DAF84359871}" type="pres">
      <dgm:prSet presAssocID="{8C3D4722-DC77-4739-97F9-D0F8D71EDF31}" presName="hierRoot2" presStyleCnt="0">
        <dgm:presLayoutVars>
          <dgm:hierBranch val="init"/>
        </dgm:presLayoutVars>
      </dgm:prSet>
      <dgm:spPr/>
    </dgm:pt>
    <dgm:pt modelId="{6A5D4E20-2921-442F-A84E-256E730DB1FA}" type="pres">
      <dgm:prSet presAssocID="{8C3D4722-DC77-4739-97F9-D0F8D71EDF31}" presName="rootComposite2" presStyleCnt="0"/>
      <dgm:spPr/>
    </dgm:pt>
    <dgm:pt modelId="{AE68FBF9-8ACE-4063-BF09-C9EF4862D1D8}" type="pres">
      <dgm:prSet presAssocID="{8C3D4722-DC77-4739-97F9-D0F8D71EDF31}" presName="rootText2" presStyleLbl="alignAcc1" presStyleIdx="0" presStyleCnt="0">
        <dgm:presLayoutVars>
          <dgm:chPref val="3"/>
        </dgm:presLayoutVars>
      </dgm:prSet>
      <dgm:spPr/>
    </dgm:pt>
    <dgm:pt modelId="{9CDBEA5B-1DFF-4606-A328-DB39E3C0527F}" type="pres">
      <dgm:prSet presAssocID="{8C3D4722-DC77-4739-97F9-D0F8D71EDF31}" presName="topArc2" presStyleLbl="parChTrans1D1" presStyleIdx="6" presStyleCnt="20"/>
      <dgm:spPr/>
    </dgm:pt>
    <dgm:pt modelId="{00F48849-ED58-494C-9BB7-472F205E841F}" type="pres">
      <dgm:prSet presAssocID="{8C3D4722-DC77-4739-97F9-D0F8D71EDF31}" presName="bottomArc2" presStyleLbl="parChTrans1D1" presStyleIdx="7" presStyleCnt="20"/>
      <dgm:spPr/>
    </dgm:pt>
    <dgm:pt modelId="{D45DEB5E-9507-4735-9295-F1B2A9B03456}" type="pres">
      <dgm:prSet presAssocID="{8C3D4722-DC77-4739-97F9-D0F8D71EDF31}" presName="topConnNode2" presStyleLbl="node4" presStyleIdx="0" presStyleCnt="0"/>
      <dgm:spPr/>
    </dgm:pt>
    <dgm:pt modelId="{730CCAA9-3FC5-4B5A-B35B-3679159E82D0}" type="pres">
      <dgm:prSet presAssocID="{8C3D4722-DC77-4739-97F9-D0F8D71EDF31}" presName="hierChild4" presStyleCnt="0"/>
      <dgm:spPr/>
    </dgm:pt>
    <dgm:pt modelId="{039BAD42-9601-46C2-B33D-4CC9307DD739}" type="pres">
      <dgm:prSet presAssocID="{8C3D4722-DC77-4739-97F9-D0F8D71EDF31}" presName="hierChild5" presStyleCnt="0"/>
      <dgm:spPr/>
    </dgm:pt>
    <dgm:pt modelId="{EFC0ED1A-4BC1-46B9-A211-9EA2C523E001}" type="pres">
      <dgm:prSet presAssocID="{2BD80DA2-B439-4EB2-A3A8-801FDDB7EB4C}" presName="Name28" presStyleLbl="parChTrans1D4" presStyleIdx="1" presStyleCnt="4"/>
      <dgm:spPr/>
    </dgm:pt>
    <dgm:pt modelId="{0CEA8AFF-EDA8-4F63-8E2E-F9372BC86476}" type="pres">
      <dgm:prSet presAssocID="{7AF4EC7A-D5C5-41AC-A709-132264FAFC1E}" presName="hierRoot2" presStyleCnt="0">
        <dgm:presLayoutVars>
          <dgm:hierBranch val="init"/>
        </dgm:presLayoutVars>
      </dgm:prSet>
      <dgm:spPr/>
    </dgm:pt>
    <dgm:pt modelId="{7FB5BC46-EAF4-42B3-AF49-2A6779D87165}" type="pres">
      <dgm:prSet presAssocID="{7AF4EC7A-D5C5-41AC-A709-132264FAFC1E}" presName="rootComposite2" presStyleCnt="0"/>
      <dgm:spPr/>
    </dgm:pt>
    <dgm:pt modelId="{4B945A88-92BB-4A89-A284-F7F42C6F1984}" type="pres">
      <dgm:prSet presAssocID="{7AF4EC7A-D5C5-41AC-A709-132264FAFC1E}" presName="rootText2" presStyleLbl="alignAcc1" presStyleIdx="0" presStyleCnt="0">
        <dgm:presLayoutVars>
          <dgm:chPref val="3"/>
        </dgm:presLayoutVars>
      </dgm:prSet>
      <dgm:spPr/>
    </dgm:pt>
    <dgm:pt modelId="{45BA9B1B-4683-4F80-9F74-29518FF03974}" type="pres">
      <dgm:prSet presAssocID="{7AF4EC7A-D5C5-41AC-A709-132264FAFC1E}" presName="topArc2" presStyleLbl="parChTrans1D1" presStyleIdx="8" presStyleCnt="20"/>
      <dgm:spPr/>
    </dgm:pt>
    <dgm:pt modelId="{95660741-3558-4859-B099-09A0E9E1AF3A}" type="pres">
      <dgm:prSet presAssocID="{7AF4EC7A-D5C5-41AC-A709-132264FAFC1E}" presName="bottomArc2" presStyleLbl="parChTrans1D1" presStyleIdx="9" presStyleCnt="20"/>
      <dgm:spPr/>
    </dgm:pt>
    <dgm:pt modelId="{2D9DE97F-5C6B-4F26-A821-11868AA83F9D}" type="pres">
      <dgm:prSet presAssocID="{7AF4EC7A-D5C5-41AC-A709-132264FAFC1E}" presName="topConnNode2" presStyleLbl="node4" presStyleIdx="0" presStyleCnt="0"/>
      <dgm:spPr/>
    </dgm:pt>
    <dgm:pt modelId="{BBB42C82-605E-43C8-AF6D-5811E5C5D1AF}" type="pres">
      <dgm:prSet presAssocID="{7AF4EC7A-D5C5-41AC-A709-132264FAFC1E}" presName="hierChild4" presStyleCnt="0"/>
      <dgm:spPr/>
    </dgm:pt>
    <dgm:pt modelId="{B8DC21F8-1DD2-4F19-B968-C9C36E5DCAE6}" type="pres">
      <dgm:prSet presAssocID="{7AF4EC7A-D5C5-41AC-A709-132264FAFC1E}" presName="hierChild5" presStyleCnt="0"/>
      <dgm:spPr/>
    </dgm:pt>
    <dgm:pt modelId="{06FF6D42-7B3C-4812-9E54-0F46ABC0E0F6}" type="pres">
      <dgm:prSet presAssocID="{682630A8-49B6-4D4F-A3E1-866A8A57063F}" presName="hierChild5" presStyleCnt="0"/>
      <dgm:spPr/>
    </dgm:pt>
    <dgm:pt modelId="{36C3397A-964C-499F-8BF7-0B9001B39BCE}" type="pres">
      <dgm:prSet presAssocID="{68A723D5-DB90-4399-B50F-F3CBFFBBAD8E}" presName="hierChild7" presStyleCnt="0"/>
      <dgm:spPr/>
    </dgm:pt>
    <dgm:pt modelId="{2A052BBD-F33E-4A24-B19D-93E774FCC8FD}" type="pres">
      <dgm:prSet presAssocID="{AC84DFDC-73D9-4D85-8AE0-41A8F0A2FE8D}" presName="Name101" presStyleLbl="parChTrans1D2" presStyleIdx="1" presStyleCnt="2"/>
      <dgm:spPr/>
    </dgm:pt>
    <dgm:pt modelId="{46187069-8AFB-44EE-B9CC-F6D6132A6574}" type="pres">
      <dgm:prSet presAssocID="{CD5A97F4-7AF5-4E7A-9AC6-E00A5DFFA94C}" presName="hierRoot3" presStyleCnt="0">
        <dgm:presLayoutVars>
          <dgm:hierBranch val="init"/>
        </dgm:presLayoutVars>
      </dgm:prSet>
      <dgm:spPr/>
    </dgm:pt>
    <dgm:pt modelId="{FB88AB75-9710-423A-8D3D-881B9242E3E2}" type="pres">
      <dgm:prSet presAssocID="{CD5A97F4-7AF5-4E7A-9AC6-E00A5DFFA94C}" presName="rootComposite3" presStyleCnt="0"/>
      <dgm:spPr/>
    </dgm:pt>
    <dgm:pt modelId="{615F224B-4E31-492F-9F4E-6166C66DD409}" type="pres">
      <dgm:prSet presAssocID="{CD5A97F4-7AF5-4E7A-9AC6-E00A5DFFA94C}" presName="rootText3" presStyleLbl="alignAcc1" presStyleIdx="0" presStyleCnt="0">
        <dgm:presLayoutVars>
          <dgm:chPref val="3"/>
        </dgm:presLayoutVars>
      </dgm:prSet>
      <dgm:spPr/>
    </dgm:pt>
    <dgm:pt modelId="{5EAAD1BC-FB1A-4561-9E1B-B8375ADF65F2}" type="pres">
      <dgm:prSet presAssocID="{CD5A97F4-7AF5-4E7A-9AC6-E00A5DFFA94C}" presName="topArc3" presStyleLbl="parChTrans1D1" presStyleIdx="10" presStyleCnt="20"/>
      <dgm:spPr/>
    </dgm:pt>
    <dgm:pt modelId="{DA18B9FE-040D-4D33-83B4-12A21EAAFC50}" type="pres">
      <dgm:prSet presAssocID="{CD5A97F4-7AF5-4E7A-9AC6-E00A5DFFA94C}" presName="bottomArc3" presStyleLbl="parChTrans1D1" presStyleIdx="11" presStyleCnt="20"/>
      <dgm:spPr/>
    </dgm:pt>
    <dgm:pt modelId="{82BE9F71-374D-4B57-9541-DA485587C85F}" type="pres">
      <dgm:prSet presAssocID="{CD5A97F4-7AF5-4E7A-9AC6-E00A5DFFA94C}" presName="topConnNode3" presStyleLbl="asst1" presStyleIdx="0" presStyleCnt="0"/>
      <dgm:spPr/>
    </dgm:pt>
    <dgm:pt modelId="{699EBA13-7965-4D9E-A8B2-FCB77C1C2D1B}" type="pres">
      <dgm:prSet presAssocID="{CD5A97F4-7AF5-4E7A-9AC6-E00A5DFFA94C}" presName="hierChild6" presStyleCnt="0"/>
      <dgm:spPr/>
    </dgm:pt>
    <dgm:pt modelId="{59E411BD-20FE-48D9-BB6D-AFF82AF9926F}" type="pres">
      <dgm:prSet presAssocID="{9F87A86A-216B-44A0-A06E-8F12A63C8663}" presName="Name28" presStyleLbl="parChTrans1D3" presStyleIdx="1" presStyleCnt="3"/>
      <dgm:spPr/>
    </dgm:pt>
    <dgm:pt modelId="{DFA74113-AA13-4FA7-9A74-4B728E4ED821}" type="pres">
      <dgm:prSet presAssocID="{C97D04B7-6E33-4376-A1FA-043C4A795704}" presName="hierRoot2" presStyleCnt="0">
        <dgm:presLayoutVars>
          <dgm:hierBranch val="init"/>
        </dgm:presLayoutVars>
      </dgm:prSet>
      <dgm:spPr/>
    </dgm:pt>
    <dgm:pt modelId="{382A444E-487A-4A11-9EA4-15954E53F1C2}" type="pres">
      <dgm:prSet presAssocID="{C97D04B7-6E33-4376-A1FA-043C4A795704}" presName="rootComposite2" presStyleCnt="0"/>
      <dgm:spPr/>
    </dgm:pt>
    <dgm:pt modelId="{E8AA9D94-7D66-4C28-9410-1E1290586572}" type="pres">
      <dgm:prSet presAssocID="{C97D04B7-6E33-4376-A1FA-043C4A795704}" presName="rootText2" presStyleLbl="alignAcc1" presStyleIdx="0" presStyleCnt="0">
        <dgm:presLayoutVars>
          <dgm:chPref val="3"/>
        </dgm:presLayoutVars>
      </dgm:prSet>
      <dgm:spPr/>
    </dgm:pt>
    <dgm:pt modelId="{ABC3CAC2-8A3E-462A-AAAC-84BBCDB902AC}" type="pres">
      <dgm:prSet presAssocID="{C97D04B7-6E33-4376-A1FA-043C4A795704}" presName="topArc2" presStyleLbl="parChTrans1D1" presStyleIdx="12" presStyleCnt="20"/>
      <dgm:spPr/>
    </dgm:pt>
    <dgm:pt modelId="{D81079D0-7938-45C2-8EF9-E9822D779EF1}" type="pres">
      <dgm:prSet presAssocID="{C97D04B7-6E33-4376-A1FA-043C4A795704}" presName="bottomArc2" presStyleLbl="parChTrans1D1" presStyleIdx="13" presStyleCnt="20"/>
      <dgm:spPr/>
    </dgm:pt>
    <dgm:pt modelId="{4946119A-EEA2-46E7-A582-45264F92B906}" type="pres">
      <dgm:prSet presAssocID="{C97D04B7-6E33-4376-A1FA-043C4A795704}" presName="topConnNode2" presStyleLbl="node3" presStyleIdx="0" presStyleCnt="0"/>
      <dgm:spPr/>
    </dgm:pt>
    <dgm:pt modelId="{151722BA-7E99-4656-B1C9-315CA6084725}" type="pres">
      <dgm:prSet presAssocID="{C97D04B7-6E33-4376-A1FA-043C4A795704}" presName="hierChild4" presStyleCnt="0"/>
      <dgm:spPr/>
    </dgm:pt>
    <dgm:pt modelId="{BA2464EB-9121-4308-8CD6-84710B16AE00}" type="pres">
      <dgm:prSet presAssocID="{B7578DA0-91A3-496D-B39D-1A2250A18859}" presName="Name28" presStyleLbl="parChTrans1D4" presStyleIdx="2" presStyleCnt="4"/>
      <dgm:spPr/>
    </dgm:pt>
    <dgm:pt modelId="{579F5BDE-796E-48D8-AAA6-150D10230CD5}" type="pres">
      <dgm:prSet presAssocID="{17160DEB-BD7A-45F0-80B8-FE9D40838045}" presName="hierRoot2" presStyleCnt="0">
        <dgm:presLayoutVars>
          <dgm:hierBranch val="init"/>
        </dgm:presLayoutVars>
      </dgm:prSet>
      <dgm:spPr/>
    </dgm:pt>
    <dgm:pt modelId="{A1FB868E-729E-437C-BDE7-BB07C8850212}" type="pres">
      <dgm:prSet presAssocID="{17160DEB-BD7A-45F0-80B8-FE9D40838045}" presName="rootComposite2" presStyleCnt="0"/>
      <dgm:spPr/>
    </dgm:pt>
    <dgm:pt modelId="{6A599A13-3E53-403C-97E1-572F944A1D4F}" type="pres">
      <dgm:prSet presAssocID="{17160DEB-BD7A-45F0-80B8-FE9D40838045}" presName="rootText2" presStyleLbl="alignAcc1" presStyleIdx="0" presStyleCnt="0">
        <dgm:presLayoutVars>
          <dgm:chPref val="3"/>
        </dgm:presLayoutVars>
      </dgm:prSet>
      <dgm:spPr/>
    </dgm:pt>
    <dgm:pt modelId="{39401840-BACA-4862-AE9F-811EBBC1AC8C}" type="pres">
      <dgm:prSet presAssocID="{17160DEB-BD7A-45F0-80B8-FE9D40838045}" presName="topArc2" presStyleLbl="parChTrans1D1" presStyleIdx="14" presStyleCnt="20"/>
      <dgm:spPr/>
    </dgm:pt>
    <dgm:pt modelId="{88352A40-CF58-443B-972B-CB5449622689}" type="pres">
      <dgm:prSet presAssocID="{17160DEB-BD7A-45F0-80B8-FE9D40838045}" presName="bottomArc2" presStyleLbl="parChTrans1D1" presStyleIdx="15" presStyleCnt="20"/>
      <dgm:spPr/>
    </dgm:pt>
    <dgm:pt modelId="{4196A00C-6023-448F-8FC8-25DD93D390D5}" type="pres">
      <dgm:prSet presAssocID="{17160DEB-BD7A-45F0-80B8-FE9D40838045}" presName="topConnNode2" presStyleLbl="node4" presStyleIdx="0" presStyleCnt="0"/>
      <dgm:spPr/>
    </dgm:pt>
    <dgm:pt modelId="{62EA87AF-6500-494F-9547-208C4B01461B}" type="pres">
      <dgm:prSet presAssocID="{17160DEB-BD7A-45F0-80B8-FE9D40838045}" presName="hierChild4" presStyleCnt="0"/>
      <dgm:spPr/>
    </dgm:pt>
    <dgm:pt modelId="{E13BA3FB-6630-4A03-8EA4-3A039E6BFCF8}" type="pres">
      <dgm:prSet presAssocID="{17160DEB-BD7A-45F0-80B8-FE9D40838045}" presName="hierChild5" presStyleCnt="0"/>
      <dgm:spPr/>
    </dgm:pt>
    <dgm:pt modelId="{F4633330-65E2-4C92-A0FC-91205AD3E5EB}" type="pres">
      <dgm:prSet presAssocID="{C97D04B7-6E33-4376-A1FA-043C4A795704}" presName="hierChild5" presStyleCnt="0"/>
      <dgm:spPr/>
    </dgm:pt>
    <dgm:pt modelId="{43EA0F62-6A40-4B3A-9FF1-39BEDE168930}" type="pres">
      <dgm:prSet presAssocID="{A3F02595-E3F3-4084-B661-0040D7DAAB69}" presName="Name28" presStyleLbl="parChTrans1D3" presStyleIdx="2" presStyleCnt="3"/>
      <dgm:spPr/>
    </dgm:pt>
    <dgm:pt modelId="{29166F7A-0101-4079-B677-EE520D909748}" type="pres">
      <dgm:prSet presAssocID="{70A35321-1573-4A4E-BA04-86746C51C00A}" presName="hierRoot2" presStyleCnt="0">
        <dgm:presLayoutVars>
          <dgm:hierBranch val="init"/>
        </dgm:presLayoutVars>
      </dgm:prSet>
      <dgm:spPr/>
    </dgm:pt>
    <dgm:pt modelId="{7929ED3B-482B-41AF-9DFB-6F4CC36E225D}" type="pres">
      <dgm:prSet presAssocID="{70A35321-1573-4A4E-BA04-86746C51C00A}" presName="rootComposite2" presStyleCnt="0"/>
      <dgm:spPr/>
    </dgm:pt>
    <dgm:pt modelId="{2DBA5EE5-02C4-43FD-AC01-3B484D004654}" type="pres">
      <dgm:prSet presAssocID="{70A35321-1573-4A4E-BA04-86746C51C00A}" presName="rootText2" presStyleLbl="alignAcc1" presStyleIdx="0" presStyleCnt="0" custLinFactX="16850" custLinFactNeighborX="100000">
        <dgm:presLayoutVars>
          <dgm:chPref val="3"/>
        </dgm:presLayoutVars>
      </dgm:prSet>
      <dgm:spPr/>
    </dgm:pt>
    <dgm:pt modelId="{BC3CEBF6-D369-4652-86BE-D95179E5AC33}" type="pres">
      <dgm:prSet presAssocID="{70A35321-1573-4A4E-BA04-86746C51C00A}" presName="topArc2" presStyleLbl="parChTrans1D1" presStyleIdx="16" presStyleCnt="20"/>
      <dgm:spPr/>
    </dgm:pt>
    <dgm:pt modelId="{ED02A0C4-2BBE-4964-9435-0CB127371E80}" type="pres">
      <dgm:prSet presAssocID="{70A35321-1573-4A4E-BA04-86746C51C00A}" presName="bottomArc2" presStyleLbl="parChTrans1D1" presStyleIdx="17" presStyleCnt="20"/>
      <dgm:spPr/>
    </dgm:pt>
    <dgm:pt modelId="{99F90D16-1973-48E5-A825-FA9522B0EDCE}" type="pres">
      <dgm:prSet presAssocID="{70A35321-1573-4A4E-BA04-86746C51C00A}" presName="topConnNode2" presStyleLbl="node3" presStyleIdx="0" presStyleCnt="0"/>
      <dgm:spPr/>
    </dgm:pt>
    <dgm:pt modelId="{B1DFE12F-7F92-4F15-A23D-E6D2EDAE0402}" type="pres">
      <dgm:prSet presAssocID="{70A35321-1573-4A4E-BA04-86746C51C00A}" presName="hierChild4" presStyleCnt="0"/>
      <dgm:spPr/>
    </dgm:pt>
    <dgm:pt modelId="{7D63F8E6-9D60-4B2C-9C2A-CFC073D4400B}" type="pres">
      <dgm:prSet presAssocID="{77A231BF-25C0-4D0E-ADC5-5F1A3738AE8D}" presName="Name28" presStyleLbl="parChTrans1D4" presStyleIdx="3" presStyleCnt="4"/>
      <dgm:spPr/>
    </dgm:pt>
    <dgm:pt modelId="{50D5F6D0-DB93-482B-855E-EC00DF6416B0}" type="pres">
      <dgm:prSet presAssocID="{7860221F-E800-4FF3-9756-CFA7CDCCE70C}" presName="hierRoot2" presStyleCnt="0">
        <dgm:presLayoutVars>
          <dgm:hierBranch val="init"/>
        </dgm:presLayoutVars>
      </dgm:prSet>
      <dgm:spPr/>
    </dgm:pt>
    <dgm:pt modelId="{10DA0704-E3F1-484F-B455-C023324B6BAC}" type="pres">
      <dgm:prSet presAssocID="{7860221F-E800-4FF3-9756-CFA7CDCCE70C}" presName="rootComposite2" presStyleCnt="0"/>
      <dgm:spPr/>
    </dgm:pt>
    <dgm:pt modelId="{13FAE4B6-82EC-4119-BF51-49DCF473E5B9}" type="pres">
      <dgm:prSet presAssocID="{7860221F-E800-4FF3-9756-CFA7CDCCE70C}" presName="rootText2" presStyleLbl="alignAcc1" presStyleIdx="0" presStyleCnt="0">
        <dgm:presLayoutVars>
          <dgm:chPref val="3"/>
        </dgm:presLayoutVars>
      </dgm:prSet>
      <dgm:spPr/>
    </dgm:pt>
    <dgm:pt modelId="{1BC5AEA0-6992-4678-B0EB-4C679477007A}" type="pres">
      <dgm:prSet presAssocID="{7860221F-E800-4FF3-9756-CFA7CDCCE70C}" presName="topArc2" presStyleLbl="parChTrans1D1" presStyleIdx="18" presStyleCnt="20"/>
      <dgm:spPr/>
    </dgm:pt>
    <dgm:pt modelId="{B566ADE9-77C1-4BF9-981F-CB6EBDEC8074}" type="pres">
      <dgm:prSet presAssocID="{7860221F-E800-4FF3-9756-CFA7CDCCE70C}" presName="bottomArc2" presStyleLbl="parChTrans1D1" presStyleIdx="19" presStyleCnt="20"/>
      <dgm:spPr/>
    </dgm:pt>
    <dgm:pt modelId="{BEF322A0-CCFA-45E5-81BE-7B2FB073E320}" type="pres">
      <dgm:prSet presAssocID="{7860221F-E800-4FF3-9756-CFA7CDCCE70C}" presName="topConnNode2" presStyleLbl="node4" presStyleIdx="0" presStyleCnt="0"/>
      <dgm:spPr/>
    </dgm:pt>
    <dgm:pt modelId="{7936F2AD-1FA8-4096-9D9D-D38F6826C5F9}" type="pres">
      <dgm:prSet presAssocID="{7860221F-E800-4FF3-9756-CFA7CDCCE70C}" presName="hierChild4" presStyleCnt="0"/>
      <dgm:spPr/>
    </dgm:pt>
    <dgm:pt modelId="{AD56AEA4-5544-4EEB-BE9E-4AEB961BB8D9}" type="pres">
      <dgm:prSet presAssocID="{7860221F-E800-4FF3-9756-CFA7CDCCE70C}" presName="hierChild5" presStyleCnt="0"/>
      <dgm:spPr/>
    </dgm:pt>
    <dgm:pt modelId="{5DDE43A3-0AB3-4D7C-8BED-A2E43740EEA2}" type="pres">
      <dgm:prSet presAssocID="{70A35321-1573-4A4E-BA04-86746C51C00A}" presName="hierChild5" presStyleCnt="0"/>
      <dgm:spPr/>
    </dgm:pt>
    <dgm:pt modelId="{7F41E548-63BA-4DB1-BA35-B121CEB3BD65}" type="pres">
      <dgm:prSet presAssocID="{CD5A97F4-7AF5-4E7A-9AC6-E00A5DFFA94C}" presName="hierChild7" presStyleCnt="0"/>
      <dgm:spPr/>
    </dgm:pt>
  </dgm:ptLst>
  <dgm:cxnLst>
    <dgm:cxn modelId="{F8CE860A-1C45-4AD8-A188-9F0A8CF33066}" type="presOf" srcId="{F679512A-34A2-4D38-8F7F-CD35455F4915}" destId="{3A41D6AF-4141-4CE3-8C71-479E00B16156}" srcOrd="0" destOrd="0" presId="urn:microsoft.com/office/officeart/2008/layout/HalfCircleOrganizationChart"/>
    <dgm:cxn modelId="{2A0A5313-5D97-4687-95C1-93474333737A}" srcId="{682630A8-49B6-4D4F-A3E1-866A8A57063F}" destId="{7AF4EC7A-D5C5-41AC-A709-132264FAFC1E}" srcOrd="1" destOrd="0" parTransId="{2BD80DA2-B439-4EB2-A3A8-801FDDB7EB4C}" sibTransId="{5B3E05E1-3EF7-41B5-BC28-92BDDA8451E5}"/>
    <dgm:cxn modelId="{1A9F0818-121F-4ECC-B8F7-8326219402AA}" srcId="{F679512A-34A2-4D38-8F7F-CD35455F4915}" destId="{CD5A97F4-7AF5-4E7A-9AC6-E00A5DFFA94C}" srcOrd="1" destOrd="0" parTransId="{AC84DFDC-73D9-4D85-8AE0-41A8F0A2FE8D}" sibTransId="{9794D833-9C2F-4589-A55D-D6C9BFB891B9}"/>
    <dgm:cxn modelId="{CD734B19-F367-4A60-809A-915F6F996748}" type="presOf" srcId="{CD5A97F4-7AF5-4E7A-9AC6-E00A5DFFA94C}" destId="{615F224B-4E31-492F-9F4E-6166C66DD409}" srcOrd="0" destOrd="0" presId="urn:microsoft.com/office/officeart/2008/layout/HalfCircleOrganizationChart"/>
    <dgm:cxn modelId="{691A261E-6A8E-451F-B6CD-1BDDC723F658}" type="presOf" srcId="{7AF4EC7A-D5C5-41AC-A709-132264FAFC1E}" destId="{4B945A88-92BB-4A89-A284-F7F42C6F1984}" srcOrd="0" destOrd="0" presId="urn:microsoft.com/office/officeart/2008/layout/HalfCircleOrganizationChart"/>
    <dgm:cxn modelId="{E4E8D729-FF81-4627-BA97-02B4CE1A54F8}" srcId="{CD5A97F4-7AF5-4E7A-9AC6-E00A5DFFA94C}" destId="{70A35321-1573-4A4E-BA04-86746C51C00A}" srcOrd="1" destOrd="0" parTransId="{A3F02595-E3F3-4084-B661-0040D7DAAB69}" sibTransId="{F9A3948C-4384-4030-93E9-FCF4BB03463C}"/>
    <dgm:cxn modelId="{A03F5330-DE7E-424A-8561-A34C4E39995D}" type="presOf" srcId="{682630A8-49B6-4D4F-A3E1-866A8A57063F}" destId="{FB065CB9-E139-465A-9FD5-5346BF680C1A}" srcOrd="0" destOrd="0" presId="urn:microsoft.com/office/officeart/2008/layout/HalfCircleOrganizationChart"/>
    <dgm:cxn modelId="{BD2FD630-4C19-4656-97F7-47BF10904C7D}" type="presOf" srcId="{682630A8-49B6-4D4F-A3E1-866A8A57063F}" destId="{65CF9DA0-FCEC-4486-9289-6CC2C8A64CC7}" srcOrd="1" destOrd="0" presId="urn:microsoft.com/office/officeart/2008/layout/HalfCircleOrganizationChart"/>
    <dgm:cxn modelId="{89C7F335-716F-4D63-9223-E669C75D4ACB}" type="presOf" srcId="{B7578DA0-91A3-496D-B39D-1A2250A18859}" destId="{BA2464EB-9121-4308-8CD6-84710B16AE00}" srcOrd="0" destOrd="0" presId="urn:microsoft.com/office/officeart/2008/layout/HalfCircleOrganizationChart"/>
    <dgm:cxn modelId="{DADAB136-6F3F-42C3-A42E-FD47BA1F6549}" type="presOf" srcId="{AC84DFDC-73D9-4D85-8AE0-41A8F0A2FE8D}" destId="{2A052BBD-F33E-4A24-B19D-93E774FCC8FD}" srcOrd="0" destOrd="0" presId="urn:microsoft.com/office/officeart/2008/layout/HalfCircleOrganizationChart"/>
    <dgm:cxn modelId="{12B6163E-4B28-40BE-A53F-D6FF17FCDF44}" srcId="{70A35321-1573-4A4E-BA04-86746C51C00A}" destId="{7860221F-E800-4FF3-9756-CFA7CDCCE70C}" srcOrd="0" destOrd="0" parTransId="{77A231BF-25C0-4D0E-ADC5-5F1A3738AE8D}" sibTransId="{E1235C91-008A-4B22-9692-C40EA9344DE5}"/>
    <dgm:cxn modelId="{026B035F-7D78-43A2-8A8F-69A13F1BAE62}" type="presOf" srcId="{A3F02595-E3F3-4084-B661-0040D7DAAB69}" destId="{43EA0F62-6A40-4B3A-9FF1-39BEDE168930}" srcOrd="0" destOrd="0" presId="urn:microsoft.com/office/officeart/2008/layout/HalfCircleOrganizationChart"/>
    <dgm:cxn modelId="{C7CDB542-199A-429E-B422-5F18BB4596C0}" srcId="{F679512A-34A2-4D38-8F7F-CD35455F4915}" destId="{68A723D5-DB90-4399-B50F-F3CBFFBBAD8E}" srcOrd="0" destOrd="0" parTransId="{C6E44BB0-BF4B-42A4-A509-8544D0DAD974}" sibTransId="{8D82D10D-F7EE-4767-A4B0-2928E88684E2}"/>
    <dgm:cxn modelId="{02D3D662-BA6D-41F2-8985-59E6A27A87AE}" type="presOf" srcId="{8C3D4722-DC77-4739-97F9-D0F8D71EDF31}" destId="{D45DEB5E-9507-4735-9295-F1B2A9B03456}" srcOrd="1" destOrd="0" presId="urn:microsoft.com/office/officeart/2008/layout/HalfCircleOrganizationChart"/>
    <dgm:cxn modelId="{58340943-52FB-4004-AAD3-7D7F9BE1E537}" type="presOf" srcId="{F679512A-34A2-4D38-8F7F-CD35455F4915}" destId="{02EFABE7-FBE7-4307-9538-5FF9657D1386}" srcOrd="1" destOrd="0" presId="urn:microsoft.com/office/officeart/2008/layout/HalfCircleOrganizationChart"/>
    <dgm:cxn modelId="{D207B964-5B06-455D-8BD8-7D6CF437DBE0}" type="presOf" srcId="{C97D04B7-6E33-4376-A1FA-043C4A795704}" destId="{E8AA9D94-7D66-4C28-9410-1E1290586572}" srcOrd="0" destOrd="0" presId="urn:microsoft.com/office/officeart/2008/layout/HalfCircleOrganizationChart"/>
    <dgm:cxn modelId="{E0DB2B6B-C088-4449-B84C-6B6156C8653E}" type="presOf" srcId="{CD5A97F4-7AF5-4E7A-9AC6-E00A5DFFA94C}" destId="{82BE9F71-374D-4B57-9541-DA485587C85F}" srcOrd="1" destOrd="0" presId="urn:microsoft.com/office/officeart/2008/layout/HalfCircleOrganizationChart"/>
    <dgm:cxn modelId="{E384686C-D3F8-4FD5-BEEB-DBF98B4AE172}" type="presOf" srcId="{8C3D4722-DC77-4739-97F9-D0F8D71EDF31}" destId="{AE68FBF9-8ACE-4063-BF09-C9EF4862D1D8}" srcOrd="0" destOrd="0" presId="urn:microsoft.com/office/officeart/2008/layout/HalfCircleOrganizationChart"/>
    <dgm:cxn modelId="{5047C84D-9013-4C45-B621-CCC9C8244100}" type="presOf" srcId="{68A723D5-DB90-4399-B50F-F3CBFFBBAD8E}" destId="{5BC84001-C1DF-466B-8840-96C5542B26B3}" srcOrd="1" destOrd="0" presId="urn:microsoft.com/office/officeart/2008/layout/HalfCircleOrganizationChart"/>
    <dgm:cxn modelId="{BF59D56F-95BA-4375-BE84-2DAC22956255}" type="presOf" srcId="{C97D04B7-6E33-4376-A1FA-043C4A795704}" destId="{4946119A-EEA2-46E7-A582-45264F92B906}" srcOrd="1" destOrd="0" presId="urn:microsoft.com/office/officeart/2008/layout/HalfCircleOrganizationChart"/>
    <dgm:cxn modelId="{599B6472-498C-4E96-8B02-EBA3888E609C}" type="presOf" srcId="{C6E44BB0-BF4B-42A4-A509-8544D0DAD974}" destId="{2A9ECE1D-D828-44A4-9394-87F30CCB5AAA}" srcOrd="0" destOrd="0" presId="urn:microsoft.com/office/officeart/2008/layout/HalfCircleOrganizationChart"/>
    <dgm:cxn modelId="{EF8DD37E-B943-4A9C-95D4-1B00A8DBE3D9}" type="presOf" srcId="{7AF4EC7A-D5C5-41AC-A709-132264FAFC1E}" destId="{2D9DE97F-5C6B-4F26-A821-11868AA83F9D}" srcOrd="1" destOrd="0" presId="urn:microsoft.com/office/officeart/2008/layout/HalfCircleOrganizationChart"/>
    <dgm:cxn modelId="{2B97E584-E5B0-4FC7-8EAD-D384B5DBFDF3}" type="presOf" srcId="{68A723D5-DB90-4399-B50F-F3CBFFBBAD8E}" destId="{E0EE026A-EB07-414A-9D78-B4A510CCA179}" srcOrd="0" destOrd="0" presId="urn:microsoft.com/office/officeart/2008/layout/HalfCircleOrganizationChart"/>
    <dgm:cxn modelId="{DD633E86-E925-445A-B2D6-454AA6A4F47D}" type="presOf" srcId="{70A35321-1573-4A4E-BA04-86746C51C00A}" destId="{99F90D16-1973-48E5-A825-FA9522B0EDCE}" srcOrd="1" destOrd="0" presId="urn:microsoft.com/office/officeart/2008/layout/HalfCircleOrganizationChart"/>
    <dgm:cxn modelId="{30ADEE86-7C9D-48DC-AE20-FEB1E33D4915}" type="presOf" srcId="{17160DEB-BD7A-45F0-80B8-FE9D40838045}" destId="{6A599A13-3E53-403C-97E1-572F944A1D4F}" srcOrd="0" destOrd="0" presId="urn:microsoft.com/office/officeart/2008/layout/HalfCircleOrganizationChart"/>
    <dgm:cxn modelId="{000FD987-6205-48EC-B46C-A1D008006613}" srcId="{CD5A97F4-7AF5-4E7A-9AC6-E00A5DFFA94C}" destId="{C97D04B7-6E33-4376-A1FA-043C4A795704}" srcOrd="0" destOrd="0" parTransId="{9F87A86A-216B-44A0-A06E-8F12A63C8663}" sibTransId="{BA848735-775E-44CF-81C4-080810FECBD0}"/>
    <dgm:cxn modelId="{17FEAA8F-1875-4403-BCBB-E08019F2B1F2}" type="presOf" srcId="{2AEAC1D9-4B44-41A3-9732-422EAB937DC4}" destId="{713F6B38-0A72-4165-85CB-AB33E4670E94}" srcOrd="0" destOrd="0" presId="urn:microsoft.com/office/officeart/2008/layout/HalfCircleOrganizationChart"/>
    <dgm:cxn modelId="{C8375291-F6EC-4983-952F-6284F565A189}" srcId="{682630A8-49B6-4D4F-A3E1-866A8A57063F}" destId="{8C3D4722-DC77-4739-97F9-D0F8D71EDF31}" srcOrd="0" destOrd="0" parTransId="{2AEAC1D9-4B44-41A3-9732-422EAB937DC4}" sibTransId="{040C08F8-0EB6-4BEA-8E9D-B0D159FFBC8C}"/>
    <dgm:cxn modelId="{EC9A3D94-3B61-4138-A94F-B004F2E23AB2}" type="presOf" srcId="{77A231BF-25C0-4D0E-ADC5-5F1A3738AE8D}" destId="{7D63F8E6-9D60-4B2C-9C2A-CFC073D4400B}" srcOrd="0" destOrd="0" presId="urn:microsoft.com/office/officeart/2008/layout/HalfCircleOrganizationChart"/>
    <dgm:cxn modelId="{33AE5B96-01A6-42DD-BCDB-05F487266175}" type="presOf" srcId="{2229EB3B-6553-4A11-990B-D1D6F0E5546D}" destId="{9B4ED938-872B-4B1D-807A-D5CFC9EBCD15}" srcOrd="0" destOrd="0" presId="urn:microsoft.com/office/officeart/2008/layout/HalfCircleOrganizationChart"/>
    <dgm:cxn modelId="{D65D449A-65EA-48C5-9CE7-A3EEDE559CA8}" type="presOf" srcId="{70A35321-1573-4A4E-BA04-86746C51C00A}" destId="{2DBA5EE5-02C4-43FD-AC01-3B484D004654}" srcOrd="0" destOrd="0" presId="urn:microsoft.com/office/officeart/2008/layout/HalfCircleOrganizationChart"/>
    <dgm:cxn modelId="{7814DAA3-40E3-46DA-8D5D-68BB10C7A982}" type="presOf" srcId="{9F87A86A-216B-44A0-A06E-8F12A63C8663}" destId="{59E411BD-20FE-48D9-BB6D-AFF82AF9926F}" srcOrd="0" destOrd="0" presId="urn:microsoft.com/office/officeart/2008/layout/HalfCircleOrganizationChart"/>
    <dgm:cxn modelId="{37C71FB0-7301-4E06-82FD-49FF7C71025D}" type="presOf" srcId="{7860221F-E800-4FF3-9756-CFA7CDCCE70C}" destId="{BEF322A0-CCFA-45E5-81BE-7B2FB073E320}" srcOrd="1" destOrd="0" presId="urn:microsoft.com/office/officeart/2008/layout/HalfCircleOrganizationChart"/>
    <dgm:cxn modelId="{80544FBA-EA56-46F1-A631-11BB6C3A7890}" type="presOf" srcId="{17160DEB-BD7A-45F0-80B8-FE9D40838045}" destId="{4196A00C-6023-448F-8FC8-25DD93D390D5}" srcOrd="1" destOrd="0" presId="urn:microsoft.com/office/officeart/2008/layout/HalfCircleOrganizationChart"/>
    <dgm:cxn modelId="{C07A11CB-FE68-452B-B7D4-BA3D414FA2D5}" srcId="{68A723D5-DB90-4399-B50F-F3CBFFBBAD8E}" destId="{682630A8-49B6-4D4F-A3E1-866A8A57063F}" srcOrd="0" destOrd="0" parTransId="{FD792297-44D1-4958-816D-4DFED0CD8287}" sibTransId="{835DF076-3C6D-42B2-9B9C-649317F45842}"/>
    <dgm:cxn modelId="{C458ADD1-89A0-4642-A3A3-E5D60BA2EA5A}" srcId="{2229EB3B-6553-4A11-990B-D1D6F0E5546D}" destId="{F679512A-34A2-4D38-8F7F-CD35455F4915}" srcOrd="0" destOrd="0" parTransId="{DB6A9F69-EB21-49A7-A5F8-FA7C4D375088}" sibTransId="{0EA62409-EFF4-459D-8C8D-962BE0D1150F}"/>
    <dgm:cxn modelId="{4AC894E1-ABB5-428D-AF44-DA3C1C7AA2C7}" srcId="{C97D04B7-6E33-4376-A1FA-043C4A795704}" destId="{17160DEB-BD7A-45F0-80B8-FE9D40838045}" srcOrd="0" destOrd="0" parTransId="{B7578DA0-91A3-496D-B39D-1A2250A18859}" sibTransId="{99448104-2B31-43E3-AAFA-D64F743BC629}"/>
    <dgm:cxn modelId="{BA93BFE6-FBDB-4436-95E1-BBAC7BB88DAD}" type="presOf" srcId="{FD792297-44D1-4958-816D-4DFED0CD8287}" destId="{629ED806-9FDD-49D2-A983-895797CD8440}" srcOrd="0" destOrd="0" presId="urn:microsoft.com/office/officeart/2008/layout/HalfCircleOrganizationChart"/>
    <dgm:cxn modelId="{6368CAE7-F301-48F6-98A1-D62DE88866ED}" type="presOf" srcId="{7860221F-E800-4FF3-9756-CFA7CDCCE70C}" destId="{13FAE4B6-82EC-4119-BF51-49DCF473E5B9}" srcOrd="0" destOrd="0" presId="urn:microsoft.com/office/officeart/2008/layout/HalfCircleOrganizationChart"/>
    <dgm:cxn modelId="{95B41AFC-6F63-42B2-860C-16273D4E7E23}" type="presOf" srcId="{2BD80DA2-B439-4EB2-A3A8-801FDDB7EB4C}" destId="{EFC0ED1A-4BC1-46B9-A211-9EA2C523E001}" srcOrd="0" destOrd="0" presId="urn:microsoft.com/office/officeart/2008/layout/HalfCircleOrganizationChart"/>
    <dgm:cxn modelId="{53059D26-CEB4-40B8-B24C-E4514C7AA778}" type="presParOf" srcId="{9B4ED938-872B-4B1D-807A-D5CFC9EBCD15}" destId="{5C7E6645-B44A-4892-B32A-112A75093F5D}" srcOrd="0" destOrd="0" presId="urn:microsoft.com/office/officeart/2008/layout/HalfCircleOrganizationChart"/>
    <dgm:cxn modelId="{2342157A-998F-4287-B14E-FC02EEAE9576}" type="presParOf" srcId="{5C7E6645-B44A-4892-B32A-112A75093F5D}" destId="{778DDBDC-67BD-4362-86F5-231E2188DDB5}" srcOrd="0" destOrd="0" presId="urn:microsoft.com/office/officeart/2008/layout/HalfCircleOrganizationChart"/>
    <dgm:cxn modelId="{16DF094E-C640-4B18-812C-C62C8914E4B9}" type="presParOf" srcId="{778DDBDC-67BD-4362-86F5-231E2188DDB5}" destId="{3A41D6AF-4141-4CE3-8C71-479E00B16156}" srcOrd="0" destOrd="0" presId="urn:microsoft.com/office/officeart/2008/layout/HalfCircleOrganizationChart"/>
    <dgm:cxn modelId="{BB2879AF-FA3E-43B0-96FF-F9159A67BB23}" type="presParOf" srcId="{778DDBDC-67BD-4362-86F5-231E2188DDB5}" destId="{9319E0E9-2513-4839-B2FA-8ABC6A94C0F7}" srcOrd="1" destOrd="0" presId="urn:microsoft.com/office/officeart/2008/layout/HalfCircleOrganizationChart"/>
    <dgm:cxn modelId="{E2294796-CE29-4C65-BC6E-5FC05EF4B069}" type="presParOf" srcId="{778DDBDC-67BD-4362-86F5-231E2188DDB5}" destId="{2F20A8FE-15EB-43CE-8DA0-4E3E54347721}" srcOrd="2" destOrd="0" presId="urn:microsoft.com/office/officeart/2008/layout/HalfCircleOrganizationChart"/>
    <dgm:cxn modelId="{98D859C9-967A-4308-ABF1-571A6F40DAA6}" type="presParOf" srcId="{778DDBDC-67BD-4362-86F5-231E2188DDB5}" destId="{02EFABE7-FBE7-4307-9538-5FF9657D1386}" srcOrd="3" destOrd="0" presId="urn:microsoft.com/office/officeart/2008/layout/HalfCircleOrganizationChart"/>
    <dgm:cxn modelId="{57A568B1-6330-4C9C-AE25-166BC4B110A0}" type="presParOf" srcId="{5C7E6645-B44A-4892-B32A-112A75093F5D}" destId="{CE72453B-FB3F-4CE8-8B57-09F6A458BD9B}" srcOrd="1" destOrd="0" presId="urn:microsoft.com/office/officeart/2008/layout/HalfCircleOrganizationChart"/>
    <dgm:cxn modelId="{2EFE8CDB-EEF8-4791-AFBC-1979FFE6ABCD}" type="presParOf" srcId="{5C7E6645-B44A-4892-B32A-112A75093F5D}" destId="{CBA27EFB-3476-4CA5-BDCD-8F84E31DD088}" srcOrd="2" destOrd="0" presId="urn:microsoft.com/office/officeart/2008/layout/HalfCircleOrganizationChart"/>
    <dgm:cxn modelId="{7D9B84B0-CA2F-4B64-BCA1-3A0AC5111D5E}" type="presParOf" srcId="{CBA27EFB-3476-4CA5-BDCD-8F84E31DD088}" destId="{2A9ECE1D-D828-44A4-9394-87F30CCB5AAA}" srcOrd="0" destOrd="0" presId="urn:microsoft.com/office/officeart/2008/layout/HalfCircleOrganizationChart"/>
    <dgm:cxn modelId="{63C2639E-FD1F-408D-895D-E43E503754D7}" type="presParOf" srcId="{CBA27EFB-3476-4CA5-BDCD-8F84E31DD088}" destId="{81F6C074-7F8C-461F-8C0F-F62F7F422ECA}" srcOrd="1" destOrd="0" presId="urn:microsoft.com/office/officeart/2008/layout/HalfCircleOrganizationChart"/>
    <dgm:cxn modelId="{69D61674-BDC3-4D94-AEEE-C5E74EB8C870}" type="presParOf" srcId="{81F6C074-7F8C-461F-8C0F-F62F7F422ECA}" destId="{1D8635BF-FD72-4107-A06C-E62FA94B2849}" srcOrd="0" destOrd="0" presId="urn:microsoft.com/office/officeart/2008/layout/HalfCircleOrganizationChart"/>
    <dgm:cxn modelId="{52C51F9C-E7C3-4BCF-AFB5-BFCA88908E17}" type="presParOf" srcId="{1D8635BF-FD72-4107-A06C-E62FA94B2849}" destId="{E0EE026A-EB07-414A-9D78-B4A510CCA179}" srcOrd="0" destOrd="0" presId="urn:microsoft.com/office/officeart/2008/layout/HalfCircleOrganizationChart"/>
    <dgm:cxn modelId="{3A3582AC-459B-4BC6-9EFB-1FA4429E79AF}" type="presParOf" srcId="{1D8635BF-FD72-4107-A06C-E62FA94B2849}" destId="{37B1CAA4-E637-4247-AD1F-F0730F364FF6}" srcOrd="1" destOrd="0" presId="urn:microsoft.com/office/officeart/2008/layout/HalfCircleOrganizationChart"/>
    <dgm:cxn modelId="{EFA56BC7-A311-459A-9DA0-D692559CB10A}" type="presParOf" srcId="{1D8635BF-FD72-4107-A06C-E62FA94B2849}" destId="{DB1B372E-51AA-4878-BB3D-4F0A5EFB0519}" srcOrd="2" destOrd="0" presId="urn:microsoft.com/office/officeart/2008/layout/HalfCircleOrganizationChart"/>
    <dgm:cxn modelId="{68C0C33E-B359-4184-A018-A79DBE17F9E2}" type="presParOf" srcId="{1D8635BF-FD72-4107-A06C-E62FA94B2849}" destId="{5BC84001-C1DF-466B-8840-96C5542B26B3}" srcOrd="3" destOrd="0" presId="urn:microsoft.com/office/officeart/2008/layout/HalfCircleOrganizationChart"/>
    <dgm:cxn modelId="{26CBB2C7-92B1-49A9-90F3-B4FDE58B1967}" type="presParOf" srcId="{81F6C074-7F8C-461F-8C0F-F62F7F422ECA}" destId="{07FF1F5A-871F-4A39-B0A9-5BBDE6C76EA5}" srcOrd="1" destOrd="0" presId="urn:microsoft.com/office/officeart/2008/layout/HalfCircleOrganizationChart"/>
    <dgm:cxn modelId="{30FFC135-B608-4AD8-8718-C87D765D19B4}" type="presParOf" srcId="{07FF1F5A-871F-4A39-B0A9-5BBDE6C76EA5}" destId="{629ED806-9FDD-49D2-A983-895797CD8440}" srcOrd="0" destOrd="0" presId="urn:microsoft.com/office/officeart/2008/layout/HalfCircleOrganizationChart"/>
    <dgm:cxn modelId="{09A114B7-0AC5-4186-9C33-760ED4653AD0}" type="presParOf" srcId="{07FF1F5A-871F-4A39-B0A9-5BBDE6C76EA5}" destId="{AD8EE122-449E-419B-9D13-FA7AB939F2C6}" srcOrd="1" destOrd="0" presId="urn:microsoft.com/office/officeart/2008/layout/HalfCircleOrganizationChart"/>
    <dgm:cxn modelId="{DCBF07AC-80D3-475A-BB7C-42D4AA4B3CF8}" type="presParOf" srcId="{AD8EE122-449E-419B-9D13-FA7AB939F2C6}" destId="{FDFB0914-5372-473E-89A8-BD53FF64322D}" srcOrd="0" destOrd="0" presId="urn:microsoft.com/office/officeart/2008/layout/HalfCircleOrganizationChart"/>
    <dgm:cxn modelId="{45719A3B-033F-4165-AAF5-55A89D862A57}" type="presParOf" srcId="{FDFB0914-5372-473E-89A8-BD53FF64322D}" destId="{FB065CB9-E139-465A-9FD5-5346BF680C1A}" srcOrd="0" destOrd="0" presId="urn:microsoft.com/office/officeart/2008/layout/HalfCircleOrganizationChart"/>
    <dgm:cxn modelId="{11E34098-9DD2-4254-80D1-7446109E6F69}" type="presParOf" srcId="{FDFB0914-5372-473E-89A8-BD53FF64322D}" destId="{631F0909-9325-48D8-B674-213A3E78BFDB}" srcOrd="1" destOrd="0" presId="urn:microsoft.com/office/officeart/2008/layout/HalfCircleOrganizationChart"/>
    <dgm:cxn modelId="{0DA74B92-1F68-42BC-B4BB-2E425A0CDA8C}" type="presParOf" srcId="{FDFB0914-5372-473E-89A8-BD53FF64322D}" destId="{44335015-E793-4E8D-A3EA-B38E353F41CC}" srcOrd="2" destOrd="0" presId="urn:microsoft.com/office/officeart/2008/layout/HalfCircleOrganizationChart"/>
    <dgm:cxn modelId="{57C90E58-3C0B-4DE2-9532-FE1EFC6ECAC9}" type="presParOf" srcId="{FDFB0914-5372-473E-89A8-BD53FF64322D}" destId="{65CF9DA0-FCEC-4486-9289-6CC2C8A64CC7}" srcOrd="3" destOrd="0" presId="urn:microsoft.com/office/officeart/2008/layout/HalfCircleOrganizationChart"/>
    <dgm:cxn modelId="{BD34A481-598E-4059-B286-821E66F22841}" type="presParOf" srcId="{AD8EE122-449E-419B-9D13-FA7AB939F2C6}" destId="{D0A5CC51-928C-44C7-AD17-6AD5D9ACC882}" srcOrd="1" destOrd="0" presId="urn:microsoft.com/office/officeart/2008/layout/HalfCircleOrganizationChart"/>
    <dgm:cxn modelId="{3C690DF5-CB76-4464-BC32-866EB36722E9}" type="presParOf" srcId="{D0A5CC51-928C-44C7-AD17-6AD5D9ACC882}" destId="{713F6B38-0A72-4165-85CB-AB33E4670E94}" srcOrd="0" destOrd="0" presId="urn:microsoft.com/office/officeart/2008/layout/HalfCircleOrganizationChart"/>
    <dgm:cxn modelId="{D1F15ECD-AB61-4DF0-9468-30C0FC31EDD2}" type="presParOf" srcId="{D0A5CC51-928C-44C7-AD17-6AD5D9ACC882}" destId="{A3B4901A-F385-4DBD-A341-6DAF84359871}" srcOrd="1" destOrd="0" presId="urn:microsoft.com/office/officeart/2008/layout/HalfCircleOrganizationChart"/>
    <dgm:cxn modelId="{2C0B26A0-3EB5-419A-810E-ABCB4C24E2FA}" type="presParOf" srcId="{A3B4901A-F385-4DBD-A341-6DAF84359871}" destId="{6A5D4E20-2921-442F-A84E-256E730DB1FA}" srcOrd="0" destOrd="0" presId="urn:microsoft.com/office/officeart/2008/layout/HalfCircleOrganizationChart"/>
    <dgm:cxn modelId="{48487A77-287D-44A5-8BD7-214BCD1A57E9}" type="presParOf" srcId="{6A5D4E20-2921-442F-A84E-256E730DB1FA}" destId="{AE68FBF9-8ACE-4063-BF09-C9EF4862D1D8}" srcOrd="0" destOrd="0" presId="urn:microsoft.com/office/officeart/2008/layout/HalfCircleOrganizationChart"/>
    <dgm:cxn modelId="{F6924B52-EFB8-489B-B87F-A3D6EEBC88DC}" type="presParOf" srcId="{6A5D4E20-2921-442F-A84E-256E730DB1FA}" destId="{9CDBEA5B-1DFF-4606-A328-DB39E3C0527F}" srcOrd="1" destOrd="0" presId="urn:microsoft.com/office/officeart/2008/layout/HalfCircleOrganizationChart"/>
    <dgm:cxn modelId="{3B057CD8-1D00-40C0-9432-FC76C1369C0E}" type="presParOf" srcId="{6A5D4E20-2921-442F-A84E-256E730DB1FA}" destId="{00F48849-ED58-494C-9BB7-472F205E841F}" srcOrd="2" destOrd="0" presId="urn:microsoft.com/office/officeart/2008/layout/HalfCircleOrganizationChart"/>
    <dgm:cxn modelId="{C4AD270A-BC96-465F-9584-E2B028983A6A}" type="presParOf" srcId="{6A5D4E20-2921-442F-A84E-256E730DB1FA}" destId="{D45DEB5E-9507-4735-9295-F1B2A9B03456}" srcOrd="3" destOrd="0" presId="urn:microsoft.com/office/officeart/2008/layout/HalfCircleOrganizationChart"/>
    <dgm:cxn modelId="{BB5230BE-7851-4787-ACA9-D7495BC1EF5A}" type="presParOf" srcId="{A3B4901A-F385-4DBD-A341-6DAF84359871}" destId="{730CCAA9-3FC5-4B5A-B35B-3679159E82D0}" srcOrd="1" destOrd="0" presId="urn:microsoft.com/office/officeart/2008/layout/HalfCircleOrganizationChart"/>
    <dgm:cxn modelId="{4F9D5219-F3B2-4387-A564-DCCE86F80DB9}" type="presParOf" srcId="{A3B4901A-F385-4DBD-A341-6DAF84359871}" destId="{039BAD42-9601-46C2-B33D-4CC9307DD739}" srcOrd="2" destOrd="0" presId="urn:microsoft.com/office/officeart/2008/layout/HalfCircleOrganizationChart"/>
    <dgm:cxn modelId="{89823846-F00A-47A7-8209-846F2EA2BE2A}" type="presParOf" srcId="{D0A5CC51-928C-44C7-AD17-6AD5D9ACC882}" destId="{EFC0ED1A-4BC1-46B9-A211-9EA2C523E001}" srcOrd="2" destOrd="0" presId="urn:microsoft.com/office/officeart/2008/layout/HalfCircleOrganizationChart"/>
    <dgm:cxn modelId="{DC0833A8-483A-4348-BC29-BC5F9DC93796}" type="presParOf" srcId="{D0A5CC51-928C-44C7-AD17-6AD5D9ACC882}" destId="{0CEA8AFF-EDA8-4F63-8E2E-F9372BC86476}" srcOrd="3" destOrd="0" presId="urn:microsoft.com/office/officeart/2008/layout/HalfCircleOrganizationChart"/>
    <dgm:cxn modelId="{A0B77B18-B022-45C3-81E9-9DCB1089E281}" type="presParOf" srcId="{0CEA8AFF-EDA8-4F63-8E2E-F9372BC86476}" destId="{7FB5BC46-EAF4-42B3-AF49-2A6779D87165}" srcOrd="0" destOrd="0" presId="urn:microsoft.com/office/officeart/2008/layout/HalfCircleOrganizationChart"/>
    <dgm:cxn modelId="{FB959EB4-BFCF-41BD-A283-70932F3EA39C}" type="presParOf" srcId="{7FB5BC46-EAF4-42B3-AF49-2A6779D87165}" destId="{4B945A88-92BB-4A89-A284-F7F42C6F1984}" srcOrd="0" destOrd="0" presId="urn:microsoft.com/office/officeart/2008/layout/HalfCircleOrganizationChart"/>
    <dgm:cxn modelId="{E9276D73-1175-45E1-8EDD-7E359194485D}" type="presParOf" srcId="{7FB5BC46-EAF4-42B3-AF49-2A6779D87165}" destId="{45BA9B1B-4683-4F80-9F74-29518FF03974}" srcOrd="1" destOrd="0" presId="urn:microsoft.com/office/officeart/2008/layout/HalfCircleOrganizationChart"/>
    <dgm:cxn modelId="{0E36A068-5492-424A-9898-0937BDA7BB41}" type="presParOf" srcId="{7FB5BC46-EAF4-42B3-AF49-2A6779D87165}" destId="{95660741-3558-4859-B099-09A0E9E1AF3A}" srcOrd="2" destOrd="0" presId="urn:microsoft.com/office/officeart/2008/layout/HalfCircleOrganizationChart"/>
    <dgm:cxn modelId="{20086D1F-DAE4-4BEC-B6C3-3896C7235186}" type="presParOf" srcId="{7FB5BC46-EAF4-42B3-AF49-2A6779D87165}" destId="{2D9DE97F-5C6B-4F26-A821-11868AA83F9D}" srcOrd="3" destOrd="0" presId="urn:microsoft.com/office/officeart/2008/layout/HalfCircleOrganizationChart"/>
    <dgm:cxn modelId="{B11C9655-A570-47C2-BDE0-CC2390033ACE}" type="presParOf" srcId="{0CEA8AFF-EDA8-4F63-8E2E-F9372BC86476}" destId="{BBB42C82-605E-43C8-AF6D-5811E5C5D1AF}" srcOrd="1" destOrd="0" presId="urn:microsoft.com/office/officeart/2008/layout/HalfCircleOrganizationChart"/>
    <dgm:cxn modelId="{D6DFC6A8-DC83-4F56-8349-8F513A2B8A05}" type="presParOf" srcId="{0CEA8AFF-EDA8-4F63-8E2E-F9372BC86476}" destId="{B8DC21F8-1DD2-4F19-B968-C9C36E5DCAE6}" srcOrd="2" destOrd="0" presId="urn:microsoft.com/office/officeart/2008/layout/HalfCircleOrganizationChart"/>
    <dgm:cxn modelId="{45FB8ECB-65CF-4F2C-8CFE-79343335FE8B}" type="presParOf" srcId="{AD8EE122-449E-419B-9D13-FA7AB939F2C6}" destId="{06FF6D42-7B3C-4812-9E54-0F46ABC0E0F6}" srcOrd="2" destOrd="0" presId="urn:microsoft.com/office/officeart/2008/layout/HalfCircleOrganizationChart"/>
    <dgm:cxn modelId="{BD57605A-5494-4F07-8CBA-9EC2CC5BB0ED}" type="presParOf" srcId="{81F6C074-7F8C-461F-8C0F-F62F7F422ECA}" destId="{36C3397A-964C-499F-8BF7-0B9001B39BCE}" srcOrd="2" destOrd="0" presId="urn:microsoft.com/office/officeart/2008/layout/HalfCircleOrganizationChart"/>
    <dgm:cxn modelId="{9A9D0C5B-C35C-4F75-A922-FEA3A111842D}" type="presParOf" srcId="{CBA27EFB-3476-4CA5-BDCD-8F84E31DD088}" destId="{2A052BBD-F33E-4A24-B19D-93E774FCC8FD}" srcOrd="2" destOrd="0" presId="urn:microsoft.com/office/officeart/2008/layout/HalfCircleOrganizationChart"/>
    <dgm:cxn modelId="{FEF4F127-363B-483B-B75B-2090444EA753}" type="presParOf" srcId="{CBA27EFB-3476-4CA5-BDCD-8F84E31DD088}" destId="{46187069-8AFB-44EE-B9CC-F6D6132A6574}" srcOrd="3" destOrd="0" presId="urn:microsoft.com/office/officeart/2008/layout/HalfCircleOrganizationChart"/>
    <dgm:cxn modelId="{7CC33622-06E2-4CD5-AE6A-5F9C90B1D9C8}" type="presParOf" srcId="{46187069-8AFB-44EE-B9CC-F6D6132A6574}" destId="{FB88AB75-9710-423A-8D3D-881B9242E3E2}" srcOrd="0" destOrd="0" presId="urn:microsoft.com/office/officeart/2008/layout/HalfCircleOrganizationChart"/>
    <dgm:cxn modelId="{9DBCF340-0DD7-406A-BE8D-13F3957FF178}" type="presParOf" srcId="{FB88AB75-9710-423A-8D3D-881B9242E3E2}" destId="{615F224B-4E31-492F-9F4E-6166C66DD409}" srcOrd="0" destOrd="0" presId="urn:microsoft.com/office/officeart/2008/layout/HalfCircleOrganizationChart"/>
    <dgm:cxn modelId="{D123A76C-19E9-44E4-99BF-DD8B4B0AF75A}" type="presParOf" srcId="{FB88AB75-9710-423A-8D3D-881B9242E3E2}" destId="{5EAAD1BC-FB1A-4561-9E1B-B8375ADF65F2}" srcOrd="1" destOrd="0" presId="urn:microsoft.com/office/officeart/2008/layout/HalfCircleOrganizationChart"/>
    <dgm:cxn modelId="{BAC0F1C2-935F-4A11-AB30-D00C36F38D85}" type="presParOf" srcId="{FB88AB75-9710-423A-8D3D-881B9242E3E2}" destId="{DA18B9FE-040D-4D33-83B4-12A21EAAFC50}" srcOrd="2" destOrd="0" presId="urn:microsoft.com/office/officeart/2008/layout/HalfCircleOrganizationChart"/>
    <dgm:cxn modelId="{0E71C976-EA7D-478C-A9AE-AFB81F6E40DC}" type="presParOf" srcId="{FB88AB75-9710-423A-8D3D-881B9242E3E2}" destId="{82BE9F71-374D-4B57-9541-DA485587C85F}" srcOrd="3" destOrd="0" presId="urn:microsoft.com/office/officeart/2008/layout/HalfCircleOrganizationChart"/>
    <dgm:cxn modelId="{76CC24BF-9787-4989-BEE6-39781FC67224}" type="presParOf" srcId="{46187069-8AFB-44EE-B9CC-F6D6132A6574}" destId="{699EBA13-7965-4D9E-A8B2-FCB77C1C2D1B}" srcOrd="1" destOrd="0" presId="urn:microsoft.com/office/officeart/2008/layout/HalfCircleOrganizationChart"/>
    <dgm:cxn modelId="{30DFDE9D-0D7C-43FA-8F56-C1677A7FCF30}" type="presParOf" srcId="{699EBA13-7965-4D9E-A8B2-FCB77C1C2D1B}" destId="{59E411BD-20FE-48D9-BB6D-AFF82AF9926F}" srcOrd="0" destOrd="0" presId="urn:microsoft.com/office/officeart/2008/layout/HalfCircleOrganizationChart"/>
    <dgm:cxn modelId="{D3F98B32-2373-4FBF-BAF8-C448EBD08AA3}" type="presParOf" srcId="{699EBA13-7965-4D9E-A8B2-FCB77C1C2D1B}" destId="{DFA74113-AA13-4FA7-9A74-4B728E4ED821}" srcOrd="1" destOrd="0" presId="urn:microsoft.com/office/officeart/2008/layout/HalfCircleOrganizationChart"/>
    <dgm:cxn modelId="{0779225B-975C-4F6A-AC97-A6A9D3AC62EE}" type="presParOf" srcId="{DFA74113-AA13-4FA7-9A74-4B728E4ED821}" destId="{382A444E-487A-4A11-9EA4-15954E53F1C2}" srcOrd="0" destOrd="0" presId="urn:microsoft.com/office/officeart/2008/layout/HalfCircleOrganizationChart"/>
    <dgm:cxn modelId="{6A7488CA-0AB8-4E5D-A027-34392CA4206A}" type="presParOf" srcId="{382A444E-487A-4A11-9EA4-15954E53F1C2}" destId="{E8AA9D94-7D66-4C28-9410-1E1290586572}" srcOrd="0" destOrd="0" presId="urn:microsoft.com/office/officeart/2008/layout/HalfCircleOrganizationChart"/>
    <dgm:cxn modelId="{8BA92D2E-7690-451B-A548-287068127BB1}" type="presParOf" srcId="{382A444E-487A-4A11-9EA4-15954E53F1C2}" destId="{ABC3CAC2-8A3E-462A-AAAC-84BBCDB902AC}" srcOrd="1" destOrd="0" presId="urn:microsoft.com/office/officeart/2008/layout/HalfCircleOrganizationChart"/>
    <dgm:cxn modelId="{7252A7F4-CF80-4D98-A9C6-E889E9D27CC7}" type="presParOf" srcId="{382A444E-487A-4A11-9EA4-15954E53F1C2}" destId="{D81079D0-7938-45C2-8EF9-E9822D779EF1}" srcOrd="2" destOrd="0" presId="urn:microsoft.com/office/officeart/2008/layout/HalfCircleOrganizationChart"/>
    <dgm:cxn modelId="{18FE5F89-A266-4B85-8C24-DB6979C6D939}" type="presParOf" srcId="{382A444E-487A-4A11-9EA4-15954E53F1C2}" destId="{4946119A-EEA2-46E7-A582-45264F92B906}" srcOrd="3" destOrd="0" presId="urn:microsoft.com/office/officeart/2008/layout/HalfCircleOrganizationChart"/>
    <dgm:cxn modelId="{D87B14BF-D759-41F2-9441-51736DD9D72C}" type="presParOf" srcId="{DFA74113-AA13-4FA7-9A74-4B728E4ED821}" destId="{151722BA-7E99-4656-B1C9-315CA6084725}" srcOrd="1" destOrd="0" presId="urn:microsoft.com/office/officeart/2008/layout/HalfCircleOrganizationChart"/>
    <dgm:cxn modelId="{146D49ED-7B9E-4780-A8C7-C920612FB879}" type="presParOf" srcId="{151722BA-7E99-4656-B1C9-315CA6084725}" destId="{BA2464EB-9121-4308-8CD6-84710B16AE00}" srcOrd="0" destOrd="0" presId="urn:microsoft.com/office/officeart/2008/layout/HalfCircleOrganizationChart"/>
    <dgm:cxn modelId="{0019BAAE-2357-439B-8F52-7D5BD7D70D84}" type="presParOf" srcId="{151722BA-7E99-4656-B1C9-315CA6084725}" destId="{579F5BDE-796E-48D8-AAA6-150D10230CD5}" srcOrd="1" destOrd="0" presId="urn:microsoft.com/office/officeart/2008/layout/HalfCircleOrganizationChart"/>
    <dgm:cxn modelId="{281FC867-1C0C-4E0B-A990-351DBB98C35E}" type="presParOf" srcId="{579F5BDE-796E-48D8-AAA6-150D10230CD5}" destId="{A1FB868E-729E-437C-BDE7-BB07C8850212}" srcOrd="0" destOrd="0" presId="urn:microsoft.com/office/officeart/2008/layout/HalfCircleOrganizationChart"/>
    <dgm:cxn modelId="{845BA9EC-F4EA-43FD-989D-C957300F7011}" type="presParOf" srcId="{A1FB868E-729E-437C-BDE7-BB07C8850212}" destId="{6A599A13-3E53-403C-97E1-572F944A1D4F}" srcOrd="0" destOrd="0" presId="urn:microsoft.com/office/officeart/2008/layout/HalfCircleOrganizationChart"/>
    <dgm:cxn modelId="{5F061B86-D071-4390-B8B2-DF2EC57E30E9}" type="presParOf" srcId="{A1FB868E-729E-437C-BDE7-BB07C8850212}" destId="{39401840-BACA-4862-AE9F-811EBBC1AC8C}" srcOrd="1" destOrd="0" presId="urn:microsoft.com/office/officeart/2008/layout/HalfCircleOrganizationChart"/>
    <dgm:cxn modelId="{4B0C7312-9DF5-49F6-8393-F9360EA24DA8}" type="presParOf" srcId="{A1FB868E-729E-437C-BDE7-BB07C8850212}" destId="{88352A40-CF58-443B-972B-CB5449622689}" srcOrd="2" destOrd="0" presId="urn:microsoft.com/office/officeart/2008/layout/HalfCircleOrganizationChart"/>
    <dgm:cxn modelId="{1640280E-4E73-4BC8-AB4C-604965261B94}" type="presParOf" srcId="{A1FB868E-729E-437C-BDE7-BB07C8850212}" destId="{4196A00C-6023-448F-8FC8-25DD93D390D5}" srcOrd="3" destOrd="0" presId="urn:microsoft.com/office/officeart/2008/layout/HalfCircleOrganizationChart"/>
    <dgm:cxn modelId="{1C18FE1B-E6CA-418A-992B-BE65486EEB44}" type="presParOf" srcId="{579F5BDE-796E-48D8-AAA6-150D10230CD5}" destId="{62EA87AF-6500-494F-9547-208C4B01461B}" srcOrd="1" destOrd="0" presId="urn:microsoft.com/office/officeart/2008/layout/HalfCircleOrganizationChart"/>
    <dgm:cxn modelId="{6E48C365-7778-427A-BE6F-FEFECD9F5E4F}" type="presParOf" srcId="{579F5BDE-796E-48D8-AAA6-150D10230CD5}" destId="{E13BA3FB-6630-4A03-8EA4-3A039E6BFCF8}" srcOrd="2" destOrd="0" presId="urn:microsoft.com/office/officeart/2008/layout/HalfCircleOrganizationChart"/>
    <dgm:cxn modelId="{00CA7560-9398-448E-A93A-AD51E0D94A85}" type="presParOf" srcId="{DFA74113-AA13-4FA7-9A74-4B728E4ED821}" destId="{F4633330-65E2-4C92-A0FC-91205AD3E5EB}" srcOrd="2" destOrd="0" presId="urn:microsoft.com/office/officeart/2008/layout/HalfCircleOrganizationChart"/>
    <dgm:cxn modelId="{922A0C2C-1AA8-4DB4-8085-89CBD6EC4F42}" type="presParOf" srcId="{699EBA13-7965-4D9E-A8B2-FCB77C1C2D1B}" destId="{43EA0F62-6A40-4B3A-9FF1-39BEDE168930}" srcOrd="2" destOrd="0" presId="urn:microsoft.com/office/officeart/2008/layout/HalfCircleOrganizationChart"/>
    <dgm:cxn modelId="{8F69F1D7-1126-42EC-A008-22FD2A4A6451}" type="presParOf" srcId="{699EBA13-7965-4D9E-A8B2-FCB77C1C2D1B}" destId="{29166F7A-0101-4079-B677-EE520D909748}" srcOrd="3" destOrd="0" presId="urn:microsoft.com/office/officeart/2008/layout/HalfCircleOrganizationChart"/>
    <dgm:cxn modelId="{0CF01AE3-E80F-40E0-91CE-628D5762818C}" type="presParOf" srcId="{29166F7A-0101-4079-B677-EE520D909748}" destId="{7929ED3B-482B-41AF-9DFB-6F4CC36E225D}" srcOrd="0" destOrd="0" presId="urn:microsoft.com/office/officeart/2008/layout/HalfCircleOrganizationChart"/>
    <dgm:cxn modelId="{F1861663-C3C4-46CA-8373-D94533BE8135}" type="presParOf" srcId="{7929ED3B-482B-41AF-9DFB-6F4CC36E225D}" destId="{2DBA5EE5-02C4-43FD-AC01-3B484D004654}" srcOrd="0" destOrd="0" presId="urn:microsoft.com/office/officeart/2008/layout/HalfCircleOrganizationChart"/>
    <dgm:cxn modelId="{DB2C24B3-987D-448E-9062-7FCD6482F80A}" type="presParOf" srcId="{7929ED3B-482B-41AF-9DFB-6F4CC36E225D}" destId="{BC3CEBF6-D369-4652-86BE-D95179E5AC33}" srcOrd="1" destOrd="0" presId="urn:microsoft.com/office/officeart/2008/layout/HalfCircleOrganizationChart"/>
    <dgm:cxn modelId="{99F47196-E9AB-42ED-9C6E-169EBD9C9500}" type="presParOf" srcId="{7929ED3B-482B-41AF-9DFB-6F4CC36E225D}" destId="{ED02A0C4-2BBE-4964-9435-0CB127371E80}" srcOrd="2" destOrd="0" presId="urn:microsoft.com/office/officeart/2008/layout/HalfCircleOrganizationChart"/>
    <dgm:cxn modelId="{B104943E-53D9-4718-A6EC-44C3B5B99422}" type="presParOf" srcId="{7929ED3B-482B-41AF-9DFB-6F4CC36E225D}" destId="{99F90D16-1973-48E5-A825-FA9522B0EDCE}" srcOrd="3" destOrd="0" presId="urn:microsoft.com/office/officeart/2008/layout/HalfCircleOrganizationChart"/>
    <dgm:cxn modelId="{E5B1482A-E823-4A96-B1D8-119B7AF8F7CB}" type="presParOf" srcId="{29166F7A-0101-4079-B677-EE520D909748}" destId="{B1DFE12F-7F92-4F15-A23D-E6D2EDAE0402}" srcOrd="1" destOrd="0" presId="urn:microsoft.com/office/officeart/2008/layout/HalfCircleOrganizationChart"/>
    <dgm:cxn modelId="{D389D99C-056A-4117-BBE2-37D1B70E46FD}" type="presParOf" srcId="{B1DFE12F-7F92-4F15-A23D-E6D2EDAE0402}" destId="{7D63F8E6-9D60-4B2C-9C2A-CFC073D4400B}" srcOrd="0" destOrd="0" presId="urn:microsoft.com/office/officeart/2008/layout/HalfCircleOrganizationChart"/>
    <dgm:cxn modelId="{0721B38A-17A7-4D80-BB88-60EEFF812EE6}" type="presParOf" srcId="{B1DFE12F-7F92-4F15-A23D-E6D2EDAE0402}" destId="{50D5F6D0-DB93-482B-855E-EC00DF6416B0}" srcOrd="1" destOrd="0" presId="urn:microsoft.com/office/officeart/2008/layout/HalfCircleOrganizationChart"/>
    <dgm:cxn modelId="{2FE3063E-F8CE-41B8-9D08-795FB33AD4E2}" type="presParOf" srcId="{50D5F6D0-DB93-482B-855E-EC00DF6416B0}" destId="{10DA0704-E3F1-484F-B455-C023324B6BAC}" srcOrd="0" destOrd="0" presId="urn:microsoft.com/office/officeart/2008/layout/HalfCircleOrganizationChart"/>
    <dgm:cxn modelId="{2DC396C9-FA38-4ED7-86F4-C7175BA77229}" type="presParOf" srcId="{10DA0704-E3F1-484F-B455-C023324B6BAC}" destId="{13FAE4B6-82EC-4119-BF51-49DCF473E5B9}" srcOrd="0" destOrd="0" presId="urn:microsoft.com/office/officeart/2008/layout/HalfCircleOrganizationChart"/>
    <dgm:cxn modelId="{F3005A1C-01F4-4B12-8A6A-48EB5B9492B0}" type="presParOf" srcId="{10DA0704-E3F1-484F-B455-C023324B6BAC}" destId="{1BC5AEA0-6992-4678-B0EB-4C679477007A}" srcOrd="1" destOrd="0" presId="urn:microsoft.com/office/officeart/2008/layout/HalfCircleOrganizationChart"/>
    <dgm:cxn modelId="{AEBCC47A-724C-4997-9F10-EA2E42C750F6}" type="presParOf" srcId="{10DA0704-E3F1-484F-B455-C023324B6BAC}" destId="{B566ADE9-77C1-4BF9-981F-CB6EBDEC8074}" srcOrd="2" destOrd="0" presId="urn:microsoft.com/office/officeart/2008/layout/HalfCircleOrganizationChart"/>
    <dgm:cxn modelId="{D5CE7789-2BA4-48CC-A447-E1F60D519465}" type="presParOf" srcId="{10DA0704-E3F1-484F-B455-C023324B6BAC}" destId="{BEF322A0-CCFA-45E5-81BE-7B2FB073E320}" srcOrd="3" destOrd="0" presId="urn:microsoft.com/office/officeart/2008/layout/HalfCircleOrganizationChart"/>
    <dgm:cxn modelId="{2E44DB04-1046-4828-B247-4EC935BE2CAD}" type="presParOf" srcId="{50D5F6D0-DB93-482B-855E-EC00DF6416B0}" destId="{7936F2AD-1FA8-4096-9D9D-D38F6826C5F9}" srcOrd="1" destOrd="0" presId="urn:microsoft.com/office/officeart/2008/layout/HalfCircleOrganizationChart"/>
    <dgm:cxn modelId="{14E8BF3A-A1E7-4899-BF49-B7BD7C700429}" type="presParOf" srcId="{50D5F6D0-DB93-482B-855E-EC00DF6416B0}" destId="{AD56AEA4-5544-4EEB-BE9E-4AEB961BB8D9}" srcOrd="2" destOrd="0" presId="urn:microsoft.com/office/officeart/2008/layout/HalfCircleOrganizationChart"/>
    <dgm:cxn modelId="{07B78DFE-29ED-4820-A315-5A8AF5E3C73E}" type="presParOf" srcId="{29166F7A-0101-4079-B677-EE520D909748}" destId="{5DDE43A3-0AB3-4D7C-8BED-A2E43740EEA2}" srcOrd="2" destOrd="0" presId="urn:microsoft.com/office/officeart/2008/layout/HalfCircleOrganizationChart"/>
    <dgm:cxn modelId="{8B44D828-D37D-4779-98ED-E41A3606AAC8}" type="presParOf" srcId="{46187069-8AFB-44EE-B9CC-F6D6132A6574}" destId="{7F41E548-63BA-4DB1-BA35-B121CEB3BD6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8E6-9D60-4B2C-9C2A-CFC073D4400B}">
      <dsp:nvSpPr>
        <dsp:cNvPr id="0" name=""/>
        <dsp:cNvSpPr/>
      </dsp:nvSpPr>
      <dsp:spPr>
        <a:xfrm>
          <a:off x="6739574" y="2335910"/>
          <a:ext cx="357461" cy="364692"/>
        </a:xfrm>
        <a:custGeom>
          <a:avLst/>
          <a:gdLst/>
          <a:ahLst/>
          <a:cxnLst/>
          <a:rect l="0" t="0" r="0" b="0"/>
          <a:pathLst>
            <a:path>
              <a:moveTo>
                <a:pt x="357461" y="0"/>
              </a:moveTo>
              <a:lnTo>
                <a:pt x="357461" y="364692"/>
              </a:lnTo>
              <a:lnTo>
                <a:pt x="0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A0F62-6A40-4B3A-9FF1-39BEDE168930}">
      <dsp:nvSpPr>
        <dsp:cNvPr id="0" name=""/>
        <dsp:cNvSpPr/>
      </dsp:nvSpPr>
      <dsp:spPr>
        <a:xfrm>
          <a:off x="4982973" y="1472805"/>
          <a:ext cx="2114062" cy="25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2"/>
              </a:lnTo>
              <a:lnTo>
                <a:pt x="2114062" y="127642"/>
              </a:lnTo>
              <a:lnTo>
                <a:pt x="2114062" y="255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464EB-9121-4308-8CD6-84710B16AE00}">
      <dsp:nvSpPr>
        <dsp:cNvPr id="0" name=""/>
        <dsp:cNvSpPr/>
      </dsp:nvSpPr>
      <dsp:spPr>
        <a:xfrm>
          <a:off x="4247511" y="2335910"/>
          <a:ext cx="559194" cy="36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92"/>
              </a:lnTo>
              <a:lnTo>
                <a:pt x="559194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411BD-20FE-48D9-BB6D-AFF82AF9926F}">
      <dsp:nvSpPr>
        <dsp:cNvPr id="0" name=""/>
        <dsp:cNvSpPr/>
      </dsp:nvSpPr>
      <dsp:spPr>
        <a:xfrm>
          <a:off x="4247511" y="1472805"/>
          <a:ext cx="735462" cy="255284"/>
        </a:xfrm>
        <a:custGeom>
          <a:avLst/>
          <a:gdLst/>
          <a:ahLst/>
          <a:cxnLst/>
          <a:rect l="0" t="0" r="0" b="0"/>
          <a:pathLst>
            <a:path>
              <a:moveTo>
                <a:pt x="735462" y="0"/>
              </a:moveTo>
              <a:lnTo>
                <a:pt x="735462" y="127642"/>
              </a:lnTo>
              <a:lnTo>
                <a:pt x="0" y="127642"/>
              </a:lnTo>
              <a:lnTo>
                <a:pt x="0" y="255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52BBD-F33E-4A24-B19D-93E774FCC8FD}">
      <dsp:nvSpPr>
        <dsp:cNvPr id="0" name=""/>
        <dsp:cNvSpPr/>
      </dsp:nvSpPr>
      <dsp:spPr>
        <a:xfrm>
          <a:off x="3512048" y="609700"/>
          <a:ext cx="1239953" cy="36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92"/>
              </a:lnTo>
              <a:lnTo>
                <a:pt x="1239953" y="364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0ED1A-4BC1-46B9-A211-9EA2C523E001}">
      <dsp:nvSpPr>
        <dsp:cNvPr id="0" name=""/>
        <dsp:cNvSpPr/>
      </dsp:nvSpPr>
      <dsp:spPr>
        <a:xfrm>
          <a:off x="1196253" y="2335910"/>
          <a:ext cx="559194" cy="122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796"/>
              </a:lnTo>
              <a:lnTo>
                <a:pt x="559194" y="1227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F6B38-0A72-4165-85CB-AB33E4670E94}">
      <dsp:nvSpPr>
        <dsp:cNvPr id="0" name=""/>
        <dsp:cNvSpPr/>
      </dsp:nvSpPr>
      <dsp:spPr>
        <a:xfrm>
          <a:off x="1196253" y="2335910"/>
          <a:ext cx="559194" cy="36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92"/>
              </a:lnTo>
              <a:lnTo>
                <a:pt x="559194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ED806-9FDD-49D2-A983-895797CD8440}">
      <dsp:nvSpPr>
        <dsp:cNvPr id="0" name=""/>
        <dsp:cNvSpPr/>
      </dsp:nvSpPr>
      <dsp:spPr>
        <a:xfrm>
          <a:off x="1427225" y="1472805"/>
          <a:ext cx="1349360" cy="364692"/>
        </a:xfrm>
        <a:custGeom>
          <a:avLst/>
          <a:gdLst/>
          <a:ahLst/>
          <a:cxnLst/>
          <a:rect l="0" t="0" r="0" b="0"/>
          <a:pathLst>
            <a:path>
              <a:moveTo>
                <a:pt x="1349360" y="0"/>
              </a:moveTo>
              <a:lnTo>
                <a:pt x="1349360" y="364692"/>
              </a:lnTo>
              <a:lnTo>
                <a:pt x="0" y="364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CE1D-D828-44A4-9394-87F30CCB5AAA}">
      <dsp:nvSpPr>
        <dsp:cNvPr id="0" name=""/>
        <dsp:cNvSpPr/>
      </dsp:nvSpPr>
      <dsp:spPr>
        <a:xfrm>
          <a:off x="3007557" y="609700"/>
          <a:ext cx="504490" cy="364692"/>
        </a:xfrm>
        <a:custGeom>
          <a:avLst/>
          <a:gdLst/>
          <a:ahLst/>
          <a:cxnLst/>
          <a:rect l="0" t="0" r="0" b="0"/>
          <a:pathLst>
            <a:path>
              <a:moveTo>
                <a:pt x="504490" y="0"/>
              </a:moveTo>
              <a:lnTo>
                <a:pt x="504490" y="364692"/>
              </a:lnTo>
              <a:lnTo>
                <a:pt x="0" y="364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9E0E9-2513-4839-B2FA-8ABC6A94C0F7}">
      <dsp:nvSpPr>
        <dsp:cNvPr id="0" name=""/>
        <dsp:cNvSpPr/>
      </dsp:nvSpPr>
      <dsp:spPr>
        <a:xfrm>
          <a:off x="3208138" y="1880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0A8FE-15EB-43CE-8DA0-4E3E54347721}">
      <dsp:nvSpPr>
        <dsp:cNvPr id="0" name=""/>
        <dsp:cNvSpPr/>
      </dsp:nvSpPr>
      <dsp:spPr>
        <a:xfrm>
          <a:off x="3208138" y="1880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1D6AF-4141-4CE3-8C71-479E00B16156}">
      <dsp:nvSpPr>
        <dsp:cNvPr id="0" name=""/>
        <dsp:cNvSpPr/>
      </dsp:nvSpPr>
      <dsp:spPr>
        <a:xfrm>
          <a:off x="2904228" y="111288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Zdroje financování</a:t>
          </a:r>
        </a:p>
      </dsp:txBody>
      <dsp:txXfrm>
        <a:off x="2904228" y="111288"/>
        <a:ext cx="1215640" cy="389004"/>
      </dsp:txXfrm>
    </dsp:sp>
    <dsp:sp modelId="{37B1CAA4-E637-4247-AD1F-F0730F364FF6}">
      <dsp:nvSpPr>
        <dsp:cNvPr id="0" name=""/>
        <dsp:cNvSpPr/>
      </dsp:nvSpPr>
      <dsp:spPr>
        <a:xfrm>
          <a:off x="2472676" y="864985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B372E-51AA-4878-BB3D-4F0A5EFB0519}">
      <dsp:nvSpPr>
        <dsp:cNvPr id="0" name=""/>
        <dsp:cNvSpPr/>
      </dsp:nvSpPr>
      <dsp:spPr>
        <a:xfrm>
          <a:off x="2472676" y="864985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E026A-EB07-414A-9D78-B4A510CCA179}">
      <dsp:nvSpPr>
        <dsp:cNvPr id="0" name=""/>
        <dsp:cNvSpPr/>
      </dsp:nvSpPr>
      <dsp:spPr>
        <a:xfrm>
          <a:off x="2168766" y="97439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Vlastní</a:t>
          </a:r>
        </a:p>
      </dsp:txBody>
      <dsp:txXfrm>
        <a:off x="2168766" y="974392"/>
        <a:ext cx="1215640" cy="389004"/>
      </dsp:txXfrm>
    </dsp:sp>
    <dsp:sp modelId="{631F0909-9325-48D8-B674-213A3E78BFDB}">
      <dsp:nvSpPr>
        <dsp:cNvPr id="0" name=""/>
        <dsp:cNvSpPr/>
      </dsp:nvSpPr>
      <dsp:spPr>
        <a:xfrm>
          <a:off x="892343" y="172808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35015-E793-4E8D-A3EA-B38E353F41CC}">
      <dsp:nvSpPr>
        <dsp:cNvPr id="0" name=""/>
        <dsp:cNvSpPr/>
      </dsp:nvSpPr>
      <dsp:spPr>
        <a:xfrm>
          <a:off x="892343" y="172808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65CB9-E139-465A-9FD5-5346BF680C1A}">
      <dsp:nvSpPr>
        <dsp:cNvPr id="0" name=""/>
        <dsp:cNvSpPr/>
      </dsp:nvSpPr>
      <dsp:spPr>
        <a:xfrm>
          <a:off x="588433" y="1837497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Dlouhodobé</a:t>
          </a:r>
        </a:p>
      </dsp:txBody>
      <dsp:txXfrm>
        <a:off x="588433" y="1837497"/>
        <a:ext cx="1215640" cy="389004"/>
      </dsp:txXfrm>
    </dsp:sp>
    <dsp:sp modelId="{9CDBEA5B-1DFF-4606-A328-DB39E3C0527F}">
      <dsp:nvSpPr>
        <dsp:cNvPr id="0" name=""/>
        <dsp:cNvSpPr/>
      </dsp:nvSpPr>
      <dsp:spPr>
        <a:xfrm>
          <a:off x="1682509" y="2591194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48849-ED58-494C-9BB7-472F205E841F}">
      <dsp:nvSpPr>
        <dsp:cNvPr id="0" name=""/>
        <dsp:cNvSpPr/>
      </dsp:nvSpPr>
      <dsp:spPr>
        <a:xfrm>
          <a:off x="1682509" y="2591194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8FBF9-8ACE-4063-BF09-C9EF4862D1D8}">
      <dsp:nvSpPr>
        <dsp:cNvPr id="0" name=""/>
        <dsp:cNvSpPr/>
      </dsp:nvSpPr>
      <dsp:spPr>
        <a:xfrm>
          <a:off x="1378599" y="270060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Interní</a:t>
          </a:r>
        </a:p>
      </dsp:txBody>
      <dsp:txXfrm>
        <a:off x="1378599" y="2700602"/>
        <a:ext cx="1215640" cy="389004"/>
      </dsp:txXfrm>
    </dsp:sp>
    <dsp:sp modelId="{45BA9B1B-4683-4F80-9F74-29518FF03974}">
      <dsp:nvSpPr>
        <dsp:cNvPr id="0" name=""/>
        <dsp:cNvSpPr/>
      </dsp:nvSpPr>
      <dsp:spPr>
        <a:xfrm>
          <a:off x="1682509" y="345429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60741-3558-4859-B099-09A0E9E1AF3A}">
      <dsp:nvSpPr>
        <dsp:cNvPr id="0" name=""/>
        <dsp:cNvSpPr/>
      </dsp:nvSpPr>
      <dsp:spPr>
        <a:xfrm>
          <a:off x="1682509" y="345429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45A88-92BB-4A89-A284-F7F42C6F1984}">
      <dsp:nvSpPr>
        <dsp:cNvPr id="0" name=""/>
        <dsp:cNvSpPr/>
      </dsp:nvSpPr>
      <dsp:spPr>
        <a:xfrm>
          <a:off x="1378599" y="3563706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Externí</a:t>
          </a:r>
        </a:p>
      </dsp:txBody>
      <dsp:txXfrm>
        <a:off x="1378599" y="3563706"/>
        <a:ext cx="1215640" cy="389004"/>
      </dsp:txXfrm>
    </dsp:sp>
    <dsp:sp modelId="{5EAAD1BC-FB1A-4561-9E1B-B8375ADF65F2}">
      <dsp:nvSpPr>
        <dsp:cNvPr id="0" name=""/>
        <dsp:cNvSpPr/>
      </dsp:nvSpPr>
      <dsp:spPr>
        <a:xfrm>
          <a:off x="4679063" y="864985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8B9FE-040D-4D33-83B4-12A21EAAFC50}">
      <dsp:nvSpPr>
        <dsp:cNvPr id="0" name=""/>
        <dsp:cNvSpPr/>
      </dsp:nvSpPr>
      <dsp:spPr>
        <a:xfrm>
          <a:off x="4679063" y="864985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F224B-4E31-492F-9F4E-6166C66DD409}">
      <dsp:nvSpPr>
        <dsp:cNvPr id="0" name=""/>
        <dsp:cNvSpPr/>
      </dsp:nvSpPr>
      <dsp:spPr>
        <a:xfrm>
          <a:off x="4375153" y="97439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Cizí</a:t>
          </a:r>
        </a:p>
      </dsp:txBody>
      <dsp:txXfrm>
        <a:off x="4375153" y="974392"/>
        <a:ext cx="1215640" cy="389004"/>
      </dsp:txXfrm>
    </dsp:sp>
    <dsp:sp modelId="{ABC3CAC2-8A3E-462A-AAAC-84BBCDB902AC}">
      <dsp:nvSpPr>
        <dsp:cNvPr id="0" name=""/>
        <dsp:cNvSpPr/>
      </dsp:nvSpPr>
      <dsp:spPr>
        <a:xfrm>
          <a:off x="3943601" y="172808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079D0-7938-45C2-8EF9-E9822D779EF1}">
      <dsp:nvSpPr>
        <dsp:cNvPr id="0" name=""/>
        <dsp:cNvSpPr/>
      </dsp:nvSpPr>
      <dsp:spPr>
        <a:xfrm>
          <a:off x="3943601" y="172808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A9D94-7D66-4C28-9410-1E1290586572}">
      <dsp:nvSpPr>
        <dsp:cNvPr id="0" name=""/>
        <dsp:cNvSpPr/>
      </dsp:nvSpPr>
      <dsp:spPr>
        <a:xfrm>
          <a:off x="3639690" y="1837497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Dlouhodobé</a:t>
          </a:r>
        </a:p>
      </dsp:txBody>
      <dsp:txXfrm>
        <a:off x="3639690" y="1837497"/>
        <a:ext cx="1215640" cy="389004"/>
      </dsp:txXfrm>
    </dsp:sp>
    <dsp:sp modelId="{39401840-BACA-4862-AE9F-811EBBC1AC8C}">
      <dsp:nvSpPr>
        <dsp:cNvPr id="0" name=""/>
        <dsp:cNvSpPr/>
      </dsp:nvSpPr>
      <dsp:spPr>
        <a:xfrm>
          <a:off x="4733767" y="2591194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52A40-CF58-443B-972B-CB5449622689}">
      <dsp:nvSpPr>
        <dsp:cNvPr id="0" name=""/>
        <dsp:cNvSpPr/>
      </dsp:nvSpPr>
      <dsp:spPr>
        <a:xfrm>
          <a:off x="4733767" y="2591194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99A13-3E53-403C-97E1-572F944A1D4F}">
      <dsp:nvSpPr>
        <dsp:cNvPr id="0" name=""/>
        <dsp:cNvSpPr/>
      </dsp:nvSpPr>
      <dsp:spPr>
        <a:xfrm>
          <a:off x="4429857" y="270060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Externí</a:t>
          </a:r>
        </a:p>
      </dsp:txBody>
      <dsp:txXfrm>
        <a:off x="4429857" y="2700602"/>
        <a:ext cx="1215640" cy="389004"/>
      </dsp:txXfrm>
    </dsp:sp>
    <dsp:sp modelId="{BC3CEBF6-D369-4652-86BE-D95179E5AC33}">
      <dsp:nvSpPr>
        <dsp:cNvPr id="0" name=""/>
        <dsp:cNvSpPr/>
      </dsp:nvSpPr>
      <dsp:spPr>
        <a:xfrm>
          <a:off x="6793125" y="1728089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2A0C4-2BBE-4964-9435-0CB127371E80}">
      <dsp:nvSpPr>
        <dsp:cNvPr id="0" name=""/>
        <dsp:cNvSpPr/>
      </dsp:nvSpPr>
      <dsp:spPr>
        <a:xfrm>
          <a:off x="6793125" y="1728089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A5EE5-02C4-43FD-AC01-3B484D004654}">
      <dsp:nvSpPr>
        <dsp:cNvPr id="0" name=""/>
        <dsp:cNvSpPr/>
      </dsp:nvSpPr>
      <dsp:spPr>
        <a:xfrm>
          <a:off x="6489215" y="1837497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Krátkodobé</a:t>
          </a:r>
        </a:p>
      </dsp:txBody>
      <dsp:txXfrm>
        <a:off x="6489215" y="1837497"/>
        <a:ext cx="1215640" cy="389004"/>
      </dsp:txXfrm>
    </dsp:sp>
    <dsp:sp modelId="{1BC5AEA0-6992-4678-B0EB-4C679477007A}">
      <dsp:nvSpPr>
        <dsp:cNvPr id="0" name=""/>
        <dsp:cNvSpPr/>
      </dsp:nvSpPr>
      <dsp:spPr>
        <a:xfrm>
          <a:off x="6204692" y="2591194"/>
          <a:ext cx="607820" cy="607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6ADE9-77C1-4BF9-981F-CB6EBDEC8074}">
      <dsp:nvSpPr>
        <dsp:cNvPr id="0" name=""/>
        <dsp:cNvSpPr/>
      </dsp:nvSpPr>
      <dsp:spPr>
        <a:xfrm>
          <a:off x="6204692" y="2591194"/>
          <a:ext cx="607820" cy="607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E4B6-82EC-4119-BF51-49DCF473E5B9}">
      <dsp:nvSpPr>
        <dsp:cNvPr id="0" name=""/>
        <dsp:cNvSpPr/>
      </dsp:nvSpPr>
      <dsp:spPr>
        <a:xfrm>
          <a:off x="5900782" y="2700602"/>
          <a:ext cx="1215640" cy="389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Externí</a:t>
          </a:r>
        </a:p>
      </dsp:txBody>
      <dsp:txXfrm>
        <a:off x="5900782" y="2700602"/>
        <a:ext cx="1215640" cy="38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63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30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22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0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99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9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428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7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231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78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21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39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11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99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7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7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2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97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12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8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msp.cz/wp-content/uploads/2019/09/Zpr%C3%A1va-o-v%C3%BDvoji-podnikatelsk%C3%A9ho-prost%C5%99ed%C3%AD-v-%C4%8Cesk%C3%A9-republice-v-roce-2018-ma_ALBSBEEQPHQL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financování mezinárodního podnikání malých a středních podniků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mezinárodního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Zdroje vlastního kapitálu:</a:t>
            </a:r>
          </a:p>
          <a:p>
            <a:pPr lvl="1"/>
            <a:r>
              <a:rPr lang="cs-CZ" sz="1800" dirty="0"/>
              <a:t>Interní</a:t>
            </a:r>
          </a:p>
          <a:p>
            <a:pPr lvl="2"/>
            <a:r>
              <a:rPr lang="cs-CZ" sz="1100" dirty="0"/>
              <a:t>vzniklé v podniku z předešlé činnosti (zisk a odpisy)</a:t>
            </a:r>
          </a:p>
          <a:p>
            <a:pPr lvl="2"/>
            <a:r>
              <a:rPr lang="cs-CZ" sz="1100" dirty="0"/>
              <a:t>Omezením zisku jako zdroje financování je jeho volatilita v čase. Obzvlášť u MSP je riziko závislé na ekonomickém cyklu.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Externí</a:t>
            </a:r>
          </a:p>
          <a:p>
            <a:pPr lvl="2"/>
            <a:r>
              <a:rPr lang="cs-CZ" sz="1100" dirty="0"/>
              <a:t>navýšení základního kapitálu stávajícími nebo novými společníky</a:t>
            </a:r>
          </a:p>
          <a:p>
            <a:pPr lvl="2"/>
            <a:r>
              <a:rPr lang="cs-CZ" sz="1100" dirty="0"/>
              <a:t>Mezi MSP je nejrozšířenější formou podnikání  společnost s ručením omezením - s.r.o.. </a:t>
            </a:r>
          </a:p>
          <a:p>
            <a:pPr lvl="2"/>
            <a:r>
              <a:rPr lang="cs-CZ" sz="1100" dirty="0"/>
              <a:t>Akciových společností mezi MSP je omezené množství, proto k získání kapitálu není možné využít emise akcií.</a:t>
            </a:r>
          </a:p>
          <a:p>
            <a:pPr lvl="2"/>
            <a:endParaRPr lang="cs-CZ" sz="14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Vlastní zdroje financování v MSP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endParaRPr lang="cs-CZ" sz="1400" dirty="0"/>
          </a:p>
          <a:p>
            <a:r>
              <a:rPr lang="cs-CZ" sz="1800" dirty="0"/>
              <a:t>Cizí krátkodobé zdroje financování mezinárodního podnikání MSP je primárně využíváno pro financování zahraničního obchodu, a to zejména standardními formami:</a:t>
            </a:r>
          </a:p>
          <a:p>
            <a:pPr lvl="1"/>
            <a:r>
              <a:rPr lang="cs-CZ" sz="1600" dirty="0"/>
              <a:t>Dodavatelské úvěry</a:t>
            </a:r>
          </a:p>
          <a:p>
            <a:pPr lvl="1"/>
            <a:r>
              <a:rPr lang="cs-CZ" sz="1600" dirty="0"/>
              <a:t>Odběratelské úvěry</a:t>
            </a:r>
          </a:p>
          <a:p>
            <a:pPr lvl="1"/>
            <a:r>
              <a:rPr lang="cs-CZ" sz="1600" dirty="0"/>
              <a:t>Kontokorentní úvěry</a:t>
            </a:r>
          </a:p>
          <a:p>
            <a:pPr lvl="1"/>
            <a:r>
              <a:rPr lang="cs-CZ" sz="1600" dirty="0"/>
              <a:t>Faktoring</a:t>
            </a:r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Cizí krátkodobé zdroje financování v MSP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3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Bankovní úvěry</a:t>
            </a:r>
          </a:p>
          <a:p>
            <a:endParaRPr lang="cs-CZ" sz="1800" dirty="0"/>
          </a:p>
          <a:p>
            <a:r>
              <a:rPr lang="cs-CZ" sz="1800" dirty="0"/>
              <a:t>Emise dluhopisů</a:t>
            </a:r>
          </a:p>
          <a:p>
            <a:pPr lvl="1"/>
            <a:r>
              <a:rPr lang="cs-CZ" sz="1400" dirty="0"/>
              <a:t>Emise je pro podmínky MSP velmi limitovaná, tudíž není převážně využívána.</a:t>
            </a:r>
          </a:p>
          <a:p>
            <a:endParaRPr lang="cs-CZ" sz="1800" dirty="0"/>
          </a:p>
          <a:p>
            <a:r>
              <a:rPr lang="cs-CZ" sz="1800" dirty="0"/>
              <a:t>Leasing</a:t>
            </a:r>
          </a:p>
          <a:p>
            <a:endParaRPr lang="cs-CZ" sz="1800" dirty="0"/>
          </a:p>
          <a:p>
            <a:r>
              <a:rPr lang="cs-CZ" sz="1800" dirty="0"/>
              <a:t>Forfaiting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Cizí střednědobé a dlouhodobé zdroje financování v MSP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9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Venture kapitál</a:t>
            </a:r>
          </a:p>
          <a:p>
            <a:pPr lvl="1"/>
            <a:r>
              <a:rPr lang="cs-CZ" sz="1600" dirty="0"/>
              <a:t>Poskytován investičními a finančními společnostmi, specializovanými fondy  </a:t>
            </a:r>
          </a:p>
          <a:p>
            <a:pPr lvl="1"/>
            <a:r>
              <a:rPr lang="cs-CZ" sz="1600" dirty="0"/>
              <a:t>Poskytován jednotlivci (Business </a:t>
            </a:r>
            <a:r>
              <a:rPr lang="cs-CZ" sz="1600" dirty="0" err="1"/>
              <a:t>Angels</a:t>
            </a:r>
            <a:r>
              <a:rPr lang="cs-CZ" sz="1600" dirty="0"/>
              <a:t>) </a:t>
            </a:r>
          </a:p>
          <a:p>
            <a:pPr lvl="2"/>
            <a:r>
              <a:rPr lang="cs-CZ" sz="1050" dirty="0"/>
              <a:t>Jedná se o tzv. </a:t>
            </a:r>
            <a:r>
              <a:rPr lang="cs-CZ" sz="1050" dirty="0" err="1"/>
              <a:t>smart-money</a:t>
            </a:r>
            <a:r>
              <a:rPr lang="cs-CZ" sz="1050" dirty="0"/>
              <a:t> (kromě finanční investice přispívá investor svým know-how, </a:t>
            </a:r>
            <a:r>
              <a:rPr lang="cs-CZ" sz="1050" dirty="0" err="1"/>
              <a:t>skušenostmi</a:t>
            </a:r>
            <a:r>
              <a:rPr lang="cs-CZ" sz="1050" dirty="0"/>
              <a:t> a kontakty)</a:t>
            </a:r>
          </a:p>
          <a:p>
            <a:endParaRPr lang="cs-CZ" sz="1800" dirty="0"/>
          </a:p>
          <a:p>
            <a:r>
              <a:rPr lang="cs-CZ" sz="1800" dirty="0"/>
              <a:t>Státní podpora MSP</a:t>
            </a:r>
          </a:p>
          <a:p>
            <a:endParaRPr lang="cs-CZ" sz="1800" dirty="0"/>
          </a:p>
          <a:p>
            <a:r>
              <a:rPr lang="cs-CZ" sz="1800" dirty="0"/>
              <a:t>Podpora mezinárodních organizací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Alternativní financování mezinárodního podnikání MSP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5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68419" y="843558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 err="1"/>
              <a:t>Seed</a:t>
            </a:r>
            <a:r>
              <a:rPr lang="cs-CZ" sz="1600" dirty="0"/>
              <a:t> </a:t>
            </a:r>
            <a:r>
              <a:rPr lang="cs-CZ" sz="1600" dirty="0" err="1"/>
              <a:t>capital</a:t>
            </a:r>
            <a:r>
              <a:rPr lang="cs-CZ" sz="1600" dirty="0"/>
              <a:t> (předstartovní financování)</a:t>
            </a:r>
          </a:p>
          <a:p>
            <a:pPr lvl="1"/>
            <a:r>
              <a:rPr lang="cs-CZ" sz="1200" dirty="0"/>
              <a:t>Financování ještě před samotným vznikem podniku. Řadí se sem financování projektů jako vývoj výrobku, založení podniku, zahájení výroby či uvedení produktu na trh. Riziko této investice je vysoké.</a:t>
            </a:r>
          </a:p>
          <a:p>
            <a:r>
              <a:rPr lang="cs-CZ" sz="1600" dirty="0"/>
              <a:t>Start-up </a:t>
            </a:r>
            <a:r>
              <a:rPr lang="cs-CZ" sz="1600" dirty="0" err="1"/>
              <a:t>capital</a:t>
            </a:r>
            <a:r>
              <a:rPr lang="cs-CZ" sz="1600" dirty="0"/>
              <a:t> (startovní financování)</a:t>
            </a:r>
          </a:p>
          <a:p>
            <a:pPr lvl="1"/>
            <a:r>
              <a:rPr lang="cs-CZ" sz="1200" dirty="0"/>
              <a:t>Financování výroby a distribuce již existujícího produktu pro podnik, který se chystá proniknout na trh.</a:t>
            </a:r>
          </a:p>
          <a:p>
            <a:r>
              <a:rPr lang="cs-CZ" sz="1600" dirty="0"/>
              <a:t>Early </a:t>
            </a:r>
            <a:r>
              <a:rPr lang="cs-CZ" sz="1600" dirty="0" err="1"/>
              <a:t>stage</a:t>
            </a:r>
            <a:r>
              <a:rPr lang="cs-CZ" sz="1600" dirty="0"/>
              <a:t> </a:t>
            </a:r>
            <a:r>
              <a:rPr lang="cs-CZ" sz="1600" dirty="0" err="1"/>
              <a:t>development</a:t>
            </a:r>
            <a:r>
              <a:rPr lang="cs-CZ" sz="1600" dirty="0"/>
              <a:t> </a:t>
            </a:r>
            <a:r>
              <a:rPr lang="cs-CZ" sz="1600" dirty="0" err="1"/>
              <a:t>capital</a:t>
            </a:r>
            <a:r>
              <a:rPr lang="cs-CZ" sz="1600" dirty="0"/>
              <a:t> (financování počátečního rozvoje)</a:t>
            </a:r>
          </a:p>
          <a:p>
            <a:pPr lvl="1"/>
            <a:r>
              <a:rPr lang="cs-CZ" sz="1200" dirty="0"/>
              <a:t>Jedná se o financování podniků, které většinou fungují méně než 3 roky, ale jsou příliš rizikové pro úvěrové financování.</a:t>
            </a:r>
          </a:p>
          <a:p>
            <a:r>
              <a:rPr lang="cs-CZ" sz="1600" dirty="0" err="1"/>
              <a:t>Expansion</a:t>
            </a:r>
            <a:r>
              <a:rPr lang="cs-CZ" sz="1600" dirty="0"/>
              <a:t> </a:t>
            </a:r>
            <a:r>
              <a:rPr lang="cs-CZ" sz="1600" dirty="0" err="1"/>
              <a:t>capital</a:t>
            </a:r>
            <a:r>
              <a:rPr lang="cs-CZ" sz="1600" dirty="0"/>
              <a:t> - </a:t>
            </a:r>
            <a:r>
              <a:rPr lang="cs-CZ" sz="1600" dirty="0" err="1"/>
              <a:t>later</a:t>
            </a:r>
            <a:r>
              <a:rPr lang="cs-CZ" sz="1600" dirty="0"/>
              <a:t> </a:t>
            </a:r>
            <a:r>
              <a:rPr lang="cs-CZ" sz="1600" dirty="0" err="1"/>
              <a:t>stage</a:t>
            </a:r>
            <a:r>
              <a:rPr lang="cs-CZ" sz="1600" dirty="0"/>
              <a:t> venture (rozvojové financování)</a:t>
            </a:r>
          </a:p>
          <a:p>
            <a:pPr lvl="1"/>
            <a:r>
              <a:rPr lang="cs-CZ" sz="1200" dirty="0"/>
              <a:t>Používá se, když se jedná o podnik, který je v zisku a jde pouze o rozšíření výroby, nebo zavedení dalšího výrobku. Takové financování nese pro investory nižší riziko.</a:t>
            </a:r>
            <a:endParaRPr lang="cs-CZ" sz="1200" b="1" dirty="0"/>
          </a:p>
          <a:p>
            <a:r>
              <a:rPr lang="cs-CZ" sz="1600" dirty="0" err="1"/>
              <a:t>Debt</a:t>
            </a:r>
            <a:r>
              <a:rPr lang="cs-CZ" sz="1600" dirty="0"/>
              <a:t> </a:t>
            </a:r>
            <a:r>
              <a:rPr lang="cs-CZ" sz="1600" dirty="0" err="1"/>
              <a:t>replacement</a:t>
            </a:r>
            <a:r>
              <a:rPr lang="cs-CZ" sz="1600" dirty="0"/>
              <a:t> (profinancování dluhu)</a:t>
            </a:r>
          </a:p>
          <a:p>
            <a:pPr lvl="1"/>
            <a:r>
              <a:rPr lang="cs-CZ" sz="1200" dirty="0"/>
              <a:t>Financování v případě krátkodobé ztráty a kolapsu cash flow, při kterém investor získá majetkový podíl v podniku. Jde o nahrazení cizích zdrojů vlastním kapitálem, v podnicích s vysokým podílem cizích úvěrových zdrojů a tím dochází k navýšení základního kapitálu.</a:t>
            </a:r>
          </a:p>
          <a:p>
            <a:r>
              <a:rPr lang="cs-CZ" sz="1600" dirty="0" err="1"/>
              <a:t>Rescue</a:t>
            </a:r>
            <a:r>
              <a:rPr lang="cs-CZ" sz="1600" dirty="0"/>
              <a:t> </a:t>
            </a:r>
            <a:r>
              <a:rPr lang="cs-CZ" sz="1600" dirty="0" err="1"/>
              <a:t>capital</a:t>
            </a:r>
            <a:r>
              <a:rPr lang="cs-CZ" sz="1600" dirty="0"/>
              <a:t> (záchranný kapitál)</a:t>
            </a:r>
          </a:p>
          <a:p>
            <a:pPr lvl="1"/>
            <a:r>
              <a:rPr lang="cs-CZ" sz="1200" dirty="0"/>
              <a:t>Je to investice do podniků, kterým hrozí krach. Taková investice bývá nezbytná na jeho odvrácení.</a:t>
            </a: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Druhy venture kapitálu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9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7092" t="36365" r="16438" b="15912"/>
          <a:stretch/>
        </p:blipFill>
        <p:spPr>
          <a:xfrm>
            <a:off x="827584" y="1131590"/>
            <a:ext cx="7667132" cy="309634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Koncepce podpory MSP v ČR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2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Hlavní priority podpory MSP v EU: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regulatorní - znamená vytvoření příznivého prostředí pro MSP především zjednodušováním administrativních povinností a zmírňováním možných nepříznivých dopadů nové legislativy na MSP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finanční - spočívá v poskytování finančních zdrojů, ulehčujících přístup MSP k investicím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nefinanční – ulehčující MSP přístup k informacím, vzdělávání, poradenství </a:t>
            </a:r>
            <a:endParaRPr lang="cs-CZ" sz="14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Podpora konkurenceschopnosti MSP v 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4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1203598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Operační program </a:t>
            </a:r>
            <a:r>
              <a:rPr lang="pl-PL" sz="1800" dirty="0"/>
              <a:t>Technologie a aplikace pro konkurenceschopnost</a:t>
            </a:r>
          </a:p>
          <a:p>
            <a:pPr lvl="1"/>
            <a:r>
              <a:rPr lang="cs-CZ" sz="1400" dirty="0"/>
              <a:t>V období 2021–2027 budou moci podniky čerpat dotace pro projekty se zaměřením na inovace, výzkum a vývoj, energetické úspory, obnovitelné zdroje nebo digitalizaci.</a:t>
            </a:r>
            <a:r>
              <a:rPr lang="cs-CZ" sz="600" dirty="0"/>
              <a:t> </a:t>
            </a:r>
          </a:p>
          <a:p>
            <a:pPr lvl="1"/>
            <a:r>
              <a:rPr lang="cs-CZ" sz="1400" dirty="0"/>
              <a:t>Všechny informace a rozdělení dotací i dle velikosti podniku jsou k dispozici zde: </a:t>
            </a:r>
          </a:p>
          <a:p>
            <a:pPr lvl="1"/>
            <a:r>
              <a:rPr lang="cs-CZ" sz="1600" b="1" dirty="0"/>
              <a:t>https://www.dotace-optak.cz/dotacni-programy/</a:t>
            </a:r>
            <a:br>
              <a:rPr lang="cs-CZ" sz="1800" b="1" dirty="0"/>
            </a:br>
            <a:br>
              <a:rPr lang="cs-CZ" sz="1800" b="1" dirty="0"/>
            </a:b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25236" y="192431"/>
            <a:ext cx="8856984" cy="507703"/>
          </a:xfrm>
        </p:spPr>
        <p:txBody>
          <a:bodyPr/>
          <a:lstStyle/>
          <a:p>
            <a:r>
              <a:rPr lang="cs-CZ" b="1" dirty="0"/>
              <a:t>Operační program TAK</a:t>
            </a:r>
            <a:br>
              <a:rPr lang="cs-CZ" b="1" dirty="0"/>
            </a:br>
            <a:br>
              <a:rPr lang="cs-CZ" b="1" dirty="0"/>
            </a:b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7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Program Marketing </a:t>
            </a:r>
          </a:p>
          <a:p>
            <a:pPr lvl="1"/>
            <a:r>
              <a:rPr lang="cs-CZ" sz="1400" dirty="0"/>
              <a:t>nabízí pomoc při účasti na zahraničních výstavách a veletrzích.</a:t>
            </a:r>
          </a:p>
          <a:p>
            <a:r>
              <a:rPr lang="cs-CZ" sz="1800" dirty="0"/>
              <a:t>Program NOVUMM </a:t>
            </a:r>
          </a:p>
          <a:p>
            <a:pPr lvl="1"/>
            <a:r>
              <a:rPr lang="cs-CZ" sz="1400" dirty="0"/>
              <a:t>zaměřen na podporu zahraničních akcí, kde se při účasti se zvyšuje povědomí o firmě, které následně přispívá k zvýšení produkce a vývozu jejich produktů. </a:t>
            </a:r>
          </a:p>
          <a:p>
            <a:r>
              <a:rPr lang="cs-CZ" sz="1800" dirty="0"/>
              <a:t>Program NOVUMM KET</a:t>
            </a:r>
          </a:p>
          <a:p>
            <a:pPr lvl="1"/>
            <a:r>
              <a:rPr lang="cs-CZ" sz="1400" dirty="0"/>
              <a:t>přispívá ke zviditelnění firmy na zahraničním trhu a podpoře mezinárodní konkurenceschopnosti. Tato podpora pak je impulsem k zvýšení produkce a vývozu produktů, což kladně posiluje růst zaměstnanosti. </a:t>
            </a:r>
          </a:p>
          <a:p>
            <a:r>
              <a:rPr lang="cs-CZ" sz="1800" dirty="0"/>
              <a:t>Program DESIGN </a:t>
            </a:r>
          </a:p>
          <a:p>
            <a:pPr lvl="1"/>
            <a:r>
              <a:rPr lang="cs-CZ" sz="1400" dirty="0"/>
              <a:t>jeho prostřednictvím poskytují designéři z Adresáře designérů a kvalitní propagace zvýhodněné designérské služby zaměřené na zvýšení mezinárodní konkurenceschopnost MSP jejich designu v zahraničí. </a:t>
            </a:r>
            <a:endParaRPr lang="cs-CZ" sz="1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Další programy na podporu internalizace MSP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4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/>
              <a:t>Cílem podpory začínajících podniků s technologickým a inovačním potenciálem je urychlení rozvoje těchto podnikatelských aktivit inovativních MSP a získání zkušeností s podnikáním jak v ČR, tak na vyspělých zahraničních trzích. </a:t>
            </a:r>
          </a:p>
          <a:p>
            <a:endParaRPr lang="cs-CZ" sz="1600" dirty="0"/>
          </a:p>
          <a:p>
            <a:r>
              <a:rPr lang="cs-CZ" sz="1600" dirty="0"/>
              <a:t>Podpora je realizována prostřednictvím:</a:t>
            </a:r>
          </a:p>
          <a:p>
            <a:pPr lvl="1"/>
            <a:r>
              <a:rPr lang="cs-CZ" sz="1400" dirty="0"/>
              <a:t>specifických poradenských služeb mentorů</a:t>
            </a:r>
          </a:p>
          <a:p>
            <a:pPr lvl="1"/>
            <a:r>
              <a:rPr lang="cs-CZ" sz="1400" dirty="0"/>
              <a:t>přenosu podnikatelského know-how</a:t>
            </a:r>
          </a:p>
          <a:p>
            <a:pPr lvl="1"/>
            <a:r>
              <a:rPr lang="cs-CZ" sz="1400" dirty="0"/>
              <a:t>podpory komercializace produktu</a:t>
            </a:r>
          </a:p>
          <a:p>
            <a:pPr lvl="1"/>
            <a:r>
              <a:rPr lang="cs-CZ" sz="1400" dirty="0"/>
              <a:t>transferu výsledků vývojových a inovačních aktivit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Programy na podporu </a:t>
            </a:r>
            <a:r>
              <a:rPr lang="cs-CZ" b="1" dirty="0" err="1"/>
              <a:t>Startupů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9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Malé a střední podniky (MSP) představují samostatné podnikatelské jednotky v rukou jednoho nebo několika podnikatelů, s malým počtem pracovníků, relativně malým kapitálem a malým ročním obratem. </a:t>
            </a:r>
          </a:p>
          <a:p>
            <a:pPr lvl="1"/>
            <a:r>
              <a:rPr lang="cs-CZ" sz="1400" dirty="0"/>
              <a:t>Doporučení Evropské komise 2003/361/EC obsahuje definici MSP se záměrem posílit jejich konkurenceschopnost.</a:t>
            </a:r>
          </a:p>
          <a:p>
            <a:pPr lvl="1"/>
            <a:r>
              <a:rPr lang="cs-CZ" sz="1400" dirty="0"/>
              <a:t>Podniky musí být nezávislé, tzn. že jiný subjekt nesmí v MSP vlastnit více než 25 % akcií nebo hlasovacích práv. </a:t>
            </a:r>
            <a:endParaRPr lang="cs-CZ" sz="14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Malé a střední podniky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62935"/>
              </p:ext>
            </p:extLst>
          </p:nvPr>
        </p:nvGraphicFramePr>
        <p:xfrm>
          <a:off x="1524000" y="2983088"/>
          <a:ext cx="6096000" cy="163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Kategorie podniku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zaměstnanců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Obrat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Bilanční</a:t>
                      </a:r>
                      <a:r>
                        <a:rPr lang="cs-CZ" sz="1400" baseline="0" dirty="0"/>
                        <a:t> suma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Střední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&lt;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≤  50 mil.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≤  43 mil.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Malý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&lt;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≤  10 mil.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≤  10 mil.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/>
                        <a:t>Mikropodnik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≤  2 mil.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≤  2 mil.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6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 err="1"/>
              <a:t>CzechAccelerator</a:t>
            </a:r>
            <a:r>
              <a:rPr lang="cs-CZ" sz="1800" dirty="0"/>
              <a:t> </a:t>
            </a:r>
          </a:p>
          <a:p>
            <a:pPr lvl="1"/>
            <a:r>
              <a:rPr lang="cs-CZ" sz="1400" dirty="0"/>
              <a:t>3měsíční akcelerační program, v průběhu kterého je možno využívat kancelářské prostory místního podnikatelského inkubátoru, </a:t>
            </a:r>
            <a:r>
              <a:rPr lang="cs-CZ" sz="1400" dirty="0" err="1"/>
              <a:t>mentoring</a:t>
            </a:r>
            <a:r>
              <a:rPr lang="cs-CZ" sz="1400" dirty="0"/>
              <a:t>, poradenství, služby na ochranu duševního vlastnictví, zúčastňovat se </a:t>
            </a:r>
            <a:r>
              <a:rPr lang="cs-CZ" sz="1400" dirty="0" err="1"/>
              <a:t>networkingových</a:t>
            </a:r>
            <a:r>
              <a:rPr lang="cs-CZ" sz="1400" dirty="0"/>
              <a:t> akcí</a:t>
            </a:r>
          </a:p>
          <a:p>
            <a:r>
              <a:rPr lang="cs-CZ" sz="1800" dirty="0" err="1"/>
              <a:t>CzechDemo</a:t>
            </a:r>
            <a:r>
              <a:rPr lang="cs-CZ" sz="1800" dirty="0"/>
              <a:t> </a:t>
            </a:r>
          </a:p>
          <a:p>
            <a:pPr lvl="1"/>
            <a:r>
              <a:rPr lang="cs-CZ" sz="1400" dirty="0"/>
              <a:t>pomáhá podnikům s přípravou a účastí na prezentačních akcích a které jsou příležitostí pro získání zákazníků, investorů a financování.</a:t>
            </a:r>
          </a:p>
          <a:p>
            <a:r>
              <a:rPr lang="cs-CZ" sz="1800" dirty="0" err="1"/>
              <a:t>CzechMatch</a:t>
            </a:r>
            <a:r>
              <a:rPr lang="cs-CZ" sz="1800" dirty="0"/>
              <a:t> </a:t>
            </a:r>
          </a:p>
          <a:p>
            <a:pPr lvl="1"/>
            <a:r>
              <a:rPr lang="cs-CZ" sz="1400" dirty="0"/>
              <a:t>pomáhá s přípravou na prezentaci a jednání s investory a obchodními partnery. Firmy mají příležitost představit svůj inovativní nápad zahraničním investorům a získat od nich zpětnou vazbu. </a:t>
            </a:r>
          </a:p>
          <a:p>
            <a:r>
              <a:rPr lang="cs-CZ" sz="1800" dirty="0"/>
              <a:t> </a:t>
            </a:r>
            <a:r>
              <a:rPr lang="cs-CZ" sz="1800" dirty="0" err="1"/>
              <a:t>CzechStarter</a:t>
            </a:r>
            <a:endParaRPr lang="cs-CZ" sz="1800" dirty="0"/>
          </a:p>
          <a:p>
            <a:pPr lvl="1"/>
            <a:r>
              <a:rPr lang="cs-CZ" sz="1400" dirty="0"/>
              <a:t>pomáhá získat know-how od zkušených podnikatelů, je možnost až 7 měsíců získávat rady od mentorů a poradců, a to včetně ochrany duševního vlastnictví.</a:t>
            </a:r>
            <a:endParaRPr lang="cs-CZ" sz="1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Programy na podporu </a:t>
            </a:r>
            <a:r>
              <a:rPr lang="cs-CZ" b="1" dirty="0" err="1"/>
              <a:t>Startupů</a:t>
            </a:r>
            <a:r>
              <a:rPr lang="cs-CZ" b="1" dirty="0"/>
              <a:t> z prostředků OP PIK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6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České oficiální účasti na mezinárodních veletrzích a výstavách v zahraničí mají za cíl podporu českých podnikatelských subjektů na veletrzích a výstavách, usnadňují tak jejich pronikání na zahraniční trhy a propagaci České republiky ve světě.</a:t>
            </a:r>
          </a:p>
          <a:p>
            <a:pPr lvl="1"/>
            <a:r>
              <a:rPr lang="cs-CZ" sz="1400" dirty="0"/>
              <a:t>Účast na akcích v roce 2018 s podporou Ministerstva průmyslu a obchodu v celkové alokaci 59,2 mil. Kč směřovala k uzavření kontraktů v celkové výši přes 3,4 mld. Kč.</a:t>
            </a:r>
          </a:p>
          <a:p>
            <a:pPr lvl="1"/>
            <a:r>
              <a:rPr lang="cs-CZ" sz="1400" dirty="0"/>
              <a:t>Podpora veletržních účastí patří mezi nejúčinnější a mezi podniky nejoblíbenější formu podpory. Zejména pro MSP přispívá k posílení jejich mezinárodní konkurenceschopnosti a tím k růstu jejich exportu.</a:t>
            </a:r>
            <a:endParaRPr lang="cs-CZ" sz="1400" b="1" dirty="0"/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dirty="0"/>
              <a:t>Agentura na podporu obchodu </a:t>
            </a:r>
            <a:r>
              <a:rPr lang="cs-CZ" sz="1800" dirty="0" err="1"/>
              <a:t>CzechTrade</a:t>
            </a:r>
            <a:r>
              <a:rPr lang="cs-CZ" sz="1800" dirty="0"/>
              <a:t> představuje hlavní nástroj pro realizaci služeb na podporu exportu zejména v oblastech B2B pro malé a střední firmy. </a:t>
            </a: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pl-PL" b="1" dirty="0"/>
              <a:t>Aktivity Ministerstva průmyslu a obchodu 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555776" y="4741094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2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355726"/>
            <a:ext cx="4536504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Výhody a nevýhody MSP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3463" t="20601" r="32675" b="8001"/>
          <a:stretch/>
        </p:blipFill>
        <p:spPr>
          <a:xfrm>
            <a:off x="2555776" y="703189"/>
            <a:ext cx="3743791" cy="44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Střední podniky, které jsou významné pro domácí trh ČR a již mají vlastní dlouhodobější zkušenosti z mezinárodní spolupráce.</a:t>
            </a:r>
          </a:p>
          <a:p>
            <a:r>
              <a:rPr lang="cs-CZ" sz="1800" dirty="0"/>
              <a:t>Střední podniky a exportní malé firmy, které pracují v růstových oborech a mají krátkodobější zkušenosti z mezinárodní spolupráce.</a:t>
            </a:r>
          </a:p>
          <a:p>
            <a:r>
              <a:rPr lang="cs-CZ" sz="1800" dirty="0"/>
              <a:t>Střední a malé podniky, které jsou dosud zaměřené na domácí trh a pracují převážně v tradičních oborech.</a:t>
            </a:r>
          </a:p>
          <a:p>
            <a:r>
              <a:rPr lang="cs-CZ" sz="1800" dirty="0" err="1"/>
              <a:t>Mikropodniky</a:t>
            </a:r>
            <a:r>
              <a:rPr lang="cs-CZ" sz="1800" dirty="0"/>
              <a:t> zakotvené v určité lokální oblasti domácího trhu bez zkušeností s podnikáním v mezinárodním prostředí. </a:t>
            </a: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Rozdělení českých MSP ve vtahu k internacionalizaci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9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dirty="0"/>
              <a:t>SWOT analýza malých a středních podniků v České republice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9525" t="12200" r="29526" b="4903"/>
          <a:stretch/>
        </p:blipFill>
        <p:spPr>
          <a:xfrm>
            <a:off x="2915816" y="705197"/>
            <a:ext cx="3888432" cy="44277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51595" y="4101048"/>
            <a:ext cx="2358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hlinkClick r:id="rId4"/>
              </a:rPr>
              <a:t>http://amsp.cz/wp-content/uploads/2019/09/Zpr%C3%A1va-o-v%C3%BDvoji-podnikatelsk%C3%A9ho-prost%C5%99ed%C3%AD-v-%C4%8Cesk%C3%A9-republice-v-roce-2018-ma_ALBSBEEQPHQL.pdf</a:t>
            </a:r>
            <a:endParaRPr lang="cs-CZ" sz="700" dirty="0"/>
          </a:p>
        </p:txBody>
      </p:sp>
    </p:spTree>
    <p:extLst>
      <p:ext uri="{BB962C8B-B14F-4D97-AF65-F5344CB8AC3E}">
        <p14:creationId xmlns:p14="http://schemas.microsoft.com/office/powerpoint/2010/main" val="76640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Formy přítomnosti firmy na zahraničním trhu 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vývoz a dovoz zboží a služeb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formy nenáročné na kapitálové investice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kapitálově náročné formy vstupu na mezinárodní trhy</a:t>
            </a:r>
          </a:p>
          <a:p>
            <a:pPr lvl="2"/>
            <a:r>
              <a:rPr lang="cs-CZ" sz="1050" dirty="0"/>
              <a:t>Pro MSP pouze výjimečně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Formy vstupů MSP na zahraniční trhy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0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Konkurenceschopné výrobky nebo služby</a:t>
            </a:r>
            <a:endParaRPr lang="cs-CZ" sz="1400" dirty="0"/>
          </a:p>
          <a:p>
            <a:endParaRPr lang="cs-CZ" sz="1800" dirty="0"/>
          </a:p>
          <a:p>
            <a:r>
              <a:rPr lang="cs-CZ" sz="1800" dirty="0"/>
              <a:t>Obchodní oddělení</a:t>
            </a:r>
          </a:p>
          <a:p>
            <a:endParaRPr lang="cs-CZ" sz="1800" dirty="0"/>
          </a:p>
          <a:p>
            <a:r>
              <a:rPr lang="cs-CZ" sz="1800" dirty="0"/>
              <a:t>Účast na zahraničních výstavách a veletrzích</a:t>
            </a:r>
          </a:p>
          <a:p>
            <a:endParaRPr lang="cs-CZ" sz="1800" dirty="0"/>
          </a:p>
          <a:p>
            <a:r>
              <a:rPr lang="cs-CZ" sz="1800" dirty="0"/>
              <a:t>Finanční zdroje</a:t>
            </a:r>
          </a:p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Faktory ovlivňující zahraniční aktivity MSP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187624" y="339502"/>
            <a:ext cx="5112568" cy="480399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Zdroje financování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611560" y="66799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91336" y="4118119"/>
            <a:ext cx="205665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Kapitálová struktura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0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748464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Vzhledem k tomu, že pro investory, banky  a jiné finanční instituce představují MSP vyšší riziko investice, jsou jejich finanční zdroje poměrně omezené.</a:t>
            </a:r>
          </a:p>
          <a:p>
            <a:endParaRPr lang="cs-CZ" sz="1800" dirty="0"/>
          </a:p>
          <a:p>
            <a:r>
              <a:rPr lang="cs-CZ" sz="1800" dirty="0"/>
              <a:t>Nejdůležitější zdroje financování MSP:</a:t>
            </a:r>
          </a:p>
          <a:p>
            <a:pPr lvl="1"/>
            <a:r>
              <a:rPr lang="cs-CZ" sz="1400" dirty="0"/>
              <a:t>bankovní úvěr</a:t>
            </a:r>
          </a:p>
          <a:p>
            <a:pPr lvl="1"/>
            <a:r>
              <a:rPr lang="cs-CZ" sz="1400" dirty="0"/>
              <a:t>dodavatelský úvěr</a:t>
            </a:r>
          </a:p>
          <a:p>
            <a:pPr lvl="1"/>
            <a:r>
              <a:rPr lang="cs-CZ" sz="1400" dirty="0"/>
              <a:t>státní podpory </a:t>
            </a:r>
          </a:p>
          <a:p>
            <a:pPr lvl="1"/>
            <a:r>
              <a:rPr lang="cs-CZ" sz="1400" dirty="0"/>
              <a:t>dotace</a:t>
            </a:r>
            <a:endParaRPr lang="cs-CZ" sz="1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Hlavní zdroje financování mezinárodního podnikání MSP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Specifika financování mezinárodního podnikání malých a středních podniků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5660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1553</Words>
  <Application>Microsoft Office PowerPoint</Application>
  <PresentationFormat>Předvádění na obrazovce (16:9)</PresentationFormat>
  <Paragraphs>229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Enriqueta</vt:lpstr>
      <vt:lpstr>Times New Roman</vt:lpstr>
      <vt:lpstr>SLU</vt:lpstr>
      <vt:lpstr>Specifika financování mezinárodního podnikání malých a středních podniků  </vt:lpstr>
      <vt:lpstr>Malé a střední podniky</vt:lpstr>
      <vt:lpstr>Výhody a nevýhody MSP</vt:lpstr>
      <vt:lpstr>Rozdělení českých MSP ve vtahu k internacionalizaci</vt:lpstr>
      <vt:lpstr>SWOT analýza malých a středních podniků v České republice</vt:lpstr>
      <vt:lpstr>Formy vstupů MSP na zahraniční trhy</vt:lpstr>
      <vt:lpstr>Faktory ovlivňující zahraniční aktivity MSP</vt:lpstr>
      <vt:lpstr>Zdroje financování</vt:lpstr>
      <vt:lpstr>Hlavní zdroje financování mezinárodního podnikání MSP</vt:lpstr>
      <vt:lpstr>Vlastní zdroje financování v MSP</vt:lpstr>
      <vt:lpstr>Cizí krátkodobé zdroje financování v MSP</vt:lpstr>
      <vt:lpstr>Cizí střednědobé a dlouhodobé zdroje financování v MSP</vt:lpstr>
      <vt:lpstr>Alternativní financování mezinárodního podnikání MSP</vt:lpstr>
      <vt:lpstr>Druhy venture kapitálu</vt:lpstr>
      <vt:lpstr>Koncepce podpory MSP v ČR</vt:lpstr>
      <vt:lpstr>Podpora konkurenceschopnosti MSP v EU</vt:lpstr>
      <vt:lpstr>Operační program TAK  </vt:lpstr>
      <vt:lpstr>Další programy na podporu internalizace MSP </vt:lpstr>
      <vt:lpstr>Programy na podporu Startupů</vt:lpstr>
      <vt:lpstr>Programy na podporu Startupů z prostředků OP PIK</vt:lpstr>
      <vt:lpstr>Aktivity Ministerstva průmyslu a obchodu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116</cp:revision>
  <dcterms:created xsi:type="dcterms:W3CDTF">2016-07-06T15:42:34Z</dcterms:created>
  <dcterms:modified xsi:type="dcterms:W3CDTF">2023-12-21T08:23:58Z</dcterms:modified>
</cp:coreProperties>
</file>