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  <p:sldId id="258" r:id="rId3"/>
    <p:sldId id="263" r:id="rId4"/>
    <p:sldId id="289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9" r:id="rId20"/>
    <p:sldId id="305" r:id="rId21"/>
    <p:sldId id="306" r:id="rId22"/>
    <p:sldId id="307" r:id="rId23"/>
    <p:sldId id="308" r:id="rId24"/>
    <p:sldId id="310" r:id="rId25"/>
    <p:sldId id="311" r:id="rId26"/>
    <p:sldId id="312" r:id="rId27"/>
    <p:sldId id="313" r:id="rId28"/>
    <p:sldId id="314" r:id="rId29"/>
    <p:sldId id="315" r:id="rId30"/>
    <p:sldId id="287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964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7" y="5253203"/>
            <a:ext cx="1248139" cy="97354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27382" y="3154411"/>
            <a:ext cx="8939369" cy="3072341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KVANTITATIVNÍ METODY V EKONOMICKÉ PRAXI</a:t>
            </a:r>
          </a:p>
          <a:p>
            <a:pPr algn="ctr"/>
            <a:endParaRPr lang="cs-CZ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Radmila Krkošková,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1"/>
            <a:ext cx="6815667" cy="287866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719403" y="2085202"/>
          <a:ext cx="8640960" cy="580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2555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5618405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9040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Název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Rozvoj vzdělávání na Slezské univerzitě v Opavě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9040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Registrační číslo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4018" y="3769097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65" y="333771"/>
            <a:ext cx="7340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4018" y="6076264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3751672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7942385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354" y="703263"/>
            <a:ext cx="7932371" cy="58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7170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7942385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62" y="703189"/>
            <a:ext cx="7913076" cy="5779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1007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053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množinami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336" y="2176584"/>
            <a:ext cx="5759450" cy="303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2133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67092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množinami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399" y="1877890"/>
            <a:ext cx="6302864" cy="41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2618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1" y="365125"/>
            <a:ext cx="929053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množinami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167" y="2382838"/>
            <a:ext cx="5759450" cy="182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6680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368" y="1097084"/>
            <a:ext cx="7913077" cy="5209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0446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2090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Maticový počet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1840522"/>
            <a:ext cx="6553199" cy="4548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57149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703189"/>
            <a:ext cx="8170985" cy="5767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1095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396046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maticemi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479" y="1870075"/>
            <a:ext cx="7011090" cy="351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28983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85031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maticemi (rovnost matic)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15527"/>
            <a:ext cx="6560771" cy="293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7353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40741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endParaRPr lang="cs-CZ" sz="4000" b="1" cap="all" dirty="0"/>
          </a:p>
          <a:p>
            <a:pPr lvl="0"/>
            <a:endParaRPr lang="cs-CZ" sz="4000" b="1" cap="all" dirty="0"/>
          </a:p>
          <a:p>
            <a:pPr lvl="0"/>
            <a:r>
              <a:rPr lang="cs-CZ" sz="5800" b="1" cap="all" dirty="0" err="1"/>
              <a:t>KVANTITATIVnÍ</a:t>
            </a:r>
            <a:r>
              <a:rPr lang="cs-CZ" sz="5800" b="1" cap="all" dirty="0"/>
              <a:t> 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METODY V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 EKONOMICKÉ PRAXI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1.přednáška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332893"/>
            <a:ext cx="4837008" cy="3528352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537279" y="2603718"/>
            <a:ext cx="4806091" cy="21910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Cílem přednášky je seznámit se s sylabem předmětu a s podmínkami absolvování předmětu.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Téma: a) operace s množinami, 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 b) maticový počet.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702063" y="5404338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38846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maticemi (sčítání, násobení)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68" y="2074252"/>
            <a:ext cx="5759450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20603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21615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maticemi (násobení matic)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352" y="2128471"/>
            <a:ext cx="5759450" cy="377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78061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45062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maticemi (násobení matic)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828" y="2243748"/>
            <a:ext cx="5759450" cy="260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15165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724309" y="449337"/>
            <a:ext cx="9439599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Operace s maticemi (transponovaná matice)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752" y="2153505"/>
            <a:ext cx="5759450" cy="407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48734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03677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Hodnost matice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414" y="2188796"/>
            <a:ext cx="6595940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72575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91954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Řádkové elementární úpravy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306" y="2069734"/>
            <a:ext cx="7182094" cy="4178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3008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Určete hodnosti matic: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44" y="2125663"/>
            <a:ext cx="5759450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76790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538" y="1019909"/>
            <a:ext cx="7479324" cy="5357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25943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27123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Příklad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890" y="2207481"/>
            <a:ext cx="5759450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55334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14754" y="274187"/>
            <a:ext cx="913813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Maticové rovnice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444" y="2141660"/>
            <a:ext cx="5759450" cy="315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3815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r>
              <a:rPr lang="cs-CZ" sz="4000" b="1" dirty="0"/>
              <a:t>Vyučující předmětu: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966670"/>
            <a:ext cx="4806091" cy="21410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Vyučující předmětu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Termín průběžného testu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Povinná docházka na seminářích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Termíny zkoušek</a:t>
            </a: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00934" y="3876891"/>
            <a:ext cx="4062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Mgr. Radmila Krkošková, Ph.D.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73370" y="365125"/>
            <a:ext cx="9161584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b="1" dirty="0"/>
              <a:t>Závěr přednášky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800" b="1" dirty="0"/>
          </a:p>
          <a:p>
            <a:pPr marL="0" indent="0" algn="ctr">
              <a:buNone/>
            </a:pPr>
            <a:endParaRPr lang="cs-CZ" sz="4800" b="1" dirty="0"/>
          </a:p>
          <a:p>
            <a:pPr marL="0" indent="0" algn="ctr">
              <a:buNone/>
            </a:pPr>
            <a:r>
              <a:rPr lang="cs-CZ" sz="4800" b="1" dirty="0"/>
              <a:t>Děkuji Vám za pozornost !!!</a:t>
            </a:r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Zkouška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9669293" cy="4351338"/>
          </a:xfrm>
        </p:spPr>
        <p:txBody>
          <a:bodyPr/>
          <a:lstStyle/>
          <a:p>
            <a:pPr algn="just"/>
            <a:r>
              <a:rPr lang="cs-CZ" altLang="cs-CZ" sz="3200" dirty="0"/>
              <a:t>Termíny zkoušek budou vypsány v Informačním systému. Na zkoušku se zapisujete do Informačního systému.</a:t>
            </a:r>
          </a:p>
          <a:p>
            <a:endParaRPr lang="cs-CZ" altLang="cs-CZ" sz="3200" dirty="0"/>
          </a:p>
          <a:p>
            <a:r>
              <a:rPr lang="cs-CZ" altLang="cs-CZ" sz="3200" dirty="0"/>
              <a:t>Máte 3 pokusy!!!!!</a:t>
            </a:r>
          </a:p>
          <a:p>
            <a:endParaRPr lang="cs-CZ" altLang="cs-CZ" sz="32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084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Bodové hodnocení předmětu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9669293" cy="4351338"/>
          </a:xfrm>
        </p:spPr>
        <p:txBody>
          <a:bodyPr/>
          <a:lstStyle/>
          <a:p>
            <a:r>
              <a:rPr lang="cs-CZ" altLang="cs-CZ" sz="3200" dirty="0"/>
              <a:t>90 - 100 bodů =  A </a:t>
            </a:r>
          </a:p>
          <a:p>
            <a:r>
              <a:rPr lang="cs-CZ" altLang="cs-CZ" sz="3200" dirty="0"/>
              <a:t>80 - 89 bodů   =  B</a:t>
            </a:r>
          </a:p>
          <a:p>
            <a:r>
              <a:rPr lang="cs-CZ" altLang="cs-CZ" sz="3200" dirty="0"/>
              <a:t>70 - 79 bodů   =  C</a:t>
            </a:r>
          </a:p>
          <a:p>
            <a:r>
              <a:rPr lang="cs-CZ" altLang="cs-CZ" sz="3200" dirty="0"/>
              <a:t>65 – 69 bodů   =  D</a:t>
            </a:r>
          </a:p>
          <a:p>
            <a:r>
              <a:rPr lang="cs-CZ" altLang="cs-CZ" sz="3200" dirty="0"/>
              <a:t>60 – 64 bodů   =  E</a:t>
            </a:r>
          </a:p>
          <a:p>
            <a:r>
              <a:rPr lang="cs-CZ" altLang="cs-CZ" sz="3200" dirty="0"/>
              <a:t>  </a:t>
            </a:r>
            <a:r>
              <a:rPr lang="cs-CZ" altLang="cs-CZ" sz="3200" b="1" dirty="0">
                <a:solidFill>
                  <a:srgbClr val="CC0066"/>
                </a:solidFill>
              </a:rPr>
              <a:t>0  - 59 bodů   = F (nevyhověl)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6097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Logické operace a logické spojky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8791513"/>
              </p:ext>
            </p:extLst>
          </p:nvPr>
        </p:nvGraphicFramePr>
        <p:xfrm>
          <a:off x="1187450" y="2362200"/>
          <a:ext cx="6621463" cy="380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dokument" r:id="rId4" imgW="6214872" imgH="4885944" progId="Word.Document.8">
                  <p:embed/>
                </p:oleObj>
              </mc:Choice>
              <mc:Fallback>
                <p:oleObj name="dokument" r:id="rId4" imgW="6214872" imgH="4885944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362200"/>
                        <a:ext cx="6621463" cy="380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2798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CC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Kvantifikátory</a:t>
            </a:r>
            <a:endParaRPr kumimoji="0" lang="cs-CZ" altLang="cs-CZ" sz="3200" b="0" i="0" u="none" strike="noStrike" kern="0" cap="none" spc="0" normalizeH="0" baseline="0" noProof="0" dirty="0">
              <a:ln>
                <a:noFill/>
              </a:ln>
              <a:solidFill>
                <a:srgbClr val="00CC66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1)  obecný (univerzální) kvantifikátor   </a:t>
            </a: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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  2)</a:t>
            </a: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existenční (malý) kvantifikátor    </a:t>
            </a: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</a:t>
            </a:r>
            <a:endParaRPr kumimoji="0" lang="cs-CZ" altLang="cs-CZ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CC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Číselné množiny</a:t>
            </a:r>
            <a:endParaRPr kumimoji="0" lang="cs-CZ" altLang="cs-CZ" sz="3200" b="0" i="0" u="none" strike="noStrike" kern="0" cap="none" spc="0" normalizeH="0" baseline="0" noProof="0" dirty="0">
              <a:ln>
                <a:noFill/>
              </a:ln>
              <a:solidFill>
                <a:srgbClr val="00CC66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N, Z, R, Q, I, C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CC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Součtová a součinová symbolika</a:t>
            </a:r>
            <a:r>
              <a:rPr kumimoji="0" lang="cs-CZ" alt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1)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2)   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8697392"/>
              </p:ext>
            </p:extLst>
          </p:nvPr>
        </p:nvGraphicFramePr>
        <p:xfrm>
          <a:off x="2110153" y="4407877"/>
          <a:ext cx="28575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Rovnice" r:id="rId4" imgW="2857500" imgH="723900" progId="Equation.3">
                  <p:embed/>
                </p:oleObj>
              </mc:Choice>
              <mc:Fallback>
                <p:oleObj name="Rovnice" r:id="rId4" imgW="2857500" imgH="7239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0153" y="4407877"/>
                        <a:ext cx="28575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0353660"/>
              </p:ext>
            </p:extLst>
          </p:nvPr>
        </p:nvGraphicFramePr>
        <p:xfrm>
          <a:off x="2151185" y="5435600"/>
          <a:ext cx="21336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Rovnice" r:id="rId6" imgW="2133600" imgH="736600" progId="Equation.3">
                  <p:embed/>
                </p:oleObj>
              </mc:Choice>
              <mc:Fallback>
                <p:oleObj name="Rovnice" r:id="rId6" imgW="2133600" imgH="736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185" y="5435600"/>
                        <a:ext cx="21336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287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Vypočtěte: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7942385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dirty="0">
                <a:latin typeface="Times New Roman"/>
                <a:ea typeface="Times New Roman"/>
              </a:rPr>
              <a:t>a)  </a:t>
            </a:r>
            <a:endParaRPr lang="cs-CZ" sz="8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dirty="0">
                <a:latin typeface="Times New Roman"/>
                <a:ea typeface="Times New Roman"/>
              </a:rPr>
              <a:t>  </a:t>
            </a: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dirty="0">
                <a:latin typeface="Times New Roman"/>
                <a:ea typeface="Times New Roman"/>
              </a:rPr>
              <a:t>b) 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322" y="2112475"/>
            <a:ext cx="914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422" y="3627682"/>
            <a:ext cx="8763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6303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47810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Operace s množinami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37" y="2117115"/>
            <a:ext cx="57594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80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015" y="3287101"/>
            <a:ext cx="6611816" cy="314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42908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</TotalTime>
  <Words>303</Words>
  <Application>Microsoft Office PowerPoint</Application>
  <PresentationFormat>Širokoúhlá obrazovka</PresentationFormat>
  <Paragraphs>85</Paragraphs>
  <Slides>30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30</vt:i4>
      </vt:variant>
    </vt:vector>
  </HeadingPairs>
  <TitlesOfParts>
    <vt:vector size="38" baseType="lpstr">
      <vt:lpstr>Arial</vt:lpstr>
      <vt:lpstr>Calibri</vt:lpstr>
      <vt:lpstr>Calibri Light</vt:lpstr>
      <vt:lpstr>Symbol</vt:lpstr>
      <vt:lpstr>Times New Roman</vt:lpstr>
      <vt:lpstr>Motiv Office</vt:lpstr>
      <vt:lpstr>dokument</vt:lpstr>
      <vt:lpstr>Rovnice</vt:lpstr>
      <vt:lpstr>Název prezentace</vt:lpstr>
      <vt:lpstr>Prezentace aplikace PowerPoint</vt:lpstr>
      <vt:lpstr>Prezentace aplikace PowerPoint</vt:lpstr>
      <vt:lpstr>Zkouška</vt:lpstr>
      <vt:lpstr>Bodové hodnocení předmětu</vt:lpstr>
      <vt:lpstr>Logické operace a logické spojky</vt:lpstr>
      <vt:lpstr>Prezentace aplikace PowerPoint</vt:lpstr>
      <vt:lpstr>Vypočtěte:</vt:lpstr>
      <vt:lpstr>Operace s množinami</vt:lpstr>
      <vt:lpstr>Prezentace aplikace PowerPoint</vt:lpstr>
      <vt:lpstr>Prezentace aplikace PowerPoint</vt:lpstr>
      <vt:lpstr>Operace s množinami</vt:lpstr>
      <vt:lpstr>Operace s množinami</vt:lpstr>
      <vt:lpstr>Operace s množinami</vt:lpstr>
      <vt:lpstr>Prezentace aplikace PowerPoint</vt:lpstr>
      <vt:lpstr>Maticový počet</vt:lpstr>
      <vt:lpstr>Prezentace aplikace PowerPoint</vt:lpstr>
      <vt:lpstr>Operace s maticemi</vt:lpstr>
      <vt:lpstr>Operace s maticemi (rovnost matic)</vt:lpstr>
      <vt:lpstr>Operace s maticemi (sčítání, násobení)</vt:lpstr>
      <vt:lpstr>Operace s maticemi (násobení matic)</vt:lpstr>
      <vt:lpstr>Operace s maticemi (násobení matic)</vt:lpstr>
      <vt:lpstr>Operace s maticemi (transponovaná matice)</vt:lpstr>
      <vt:lpstr>Hodnost matice</vt:lpstr>
      <vt:lpstr>Řádkové elementární úpravy</vt:lpstr>
      <vt:lpstr>Určete hodnosti matic:</vt:lpstr>
      <vt:lpstr>Prezentace aplikace PowerPoint</vt:lpstr>
      <vt:lpstr>Příklad</vt:lpstr>
      <vt:lpstr>Maticové rovnice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Radmila Krkošková</cp:lastModifiedBy>
  <cp:revision>98</cp:revision>
  <dcterms:created xsi:type="dcterms:W3CDTF">2016-11-25T20:36:16Z</dcterms:created>
  <dcterms:modified xsi:type="dcterms:W3CDTF">2023-08-15T09:42:48Z</dcterms:modified>
</cp:coreProperties>
</file>