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83" r:id="rId3"/>
    <p:sldId id="287" r:id="rId4"/>
    <p:sldId id="353" r:id="rId5"/>
    <p:sldId id="359" r:id="rId6"/>
    <p:sldId id="360" r:id="rId7"/>
    <p:sldId id="365" r:id="rId8"/>
    <p:sldId id="361" r:id="rId9"/>
    <p:sldId id="363" r:id="rId10"/>
    <p:sldId id="362" r:id="rId11"/>
    <p:sldId id="364" r:id="rId12"/>
    <p:sldId id="340" r:id="rId13"/>
    <p:sldId id="366" r:id="rId14"/>
    <p:sldId id="341" r:id="rId15"/>
    <p:sldId id="342" r:id="rId16"/>
    <p:sldId id="343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744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005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890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498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319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91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431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594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485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76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11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43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27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 V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INFORMAČNÍHO A ZNALOSTNÍHO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nutnosti správy a kontroly funkčnosti HW a SW komponent,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a programů kdekoliv a kdykoliv všude, kde je připojení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intuitivní a jednoduché uživatelské rozhraní,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škálovatelnost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možnost okamžitého zvýšení výkonu datového centra v případě potřeby,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verze programů, rychlé přizpůsobení podle růstu a potřeb uživatelů.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31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naprostá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na internetovém připojení,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na poskytovateli služby,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soukromí – používání služeb přes internet obecně vyvolává mnoho otázek ohledně bezpečnosti dat a soukromí uživatelů,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migrační náklady – přesun aplikací do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znamená často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přeprogramovat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změnit firemní software a proškolit vlastní zaměstnance,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funkcí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řešení obecně v porovnání s desktopovými řešeními nabízí nižší počet funkcí,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stabilita - dostupnost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služeb je silně závislá na kvalitě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připojení.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0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Data je relativně novým v oblasti informačního managementu. Samotné označení Big Data napovídá, že se jedná o data, která jsou velká svým rozsahem. Důležitá otázka je ovšem jak velká musejí být data, aby je bylo možné charakterizovat pojmem Big Data.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Uznávaná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výzkumná a poradenská společnost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Gartner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definuje Big Data jako data,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jejichž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velikost, rychlost nárůstu a různorodost neumožňují jejich zpracování na základě současných známých a ověřených technologií v rozumném čase.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Dříve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používal také termín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veledata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 uvádí Mayer-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Schönberger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Cukier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(2014) a byla popisována charakteristikou "tři V"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velocity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variety = objem, rychlost a rozmanitost).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Big Data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9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Big </a:t>
            </a:r>
            <a:r>
              <a:rPr lang="cs-CZ" sz="1800" b="1" dirty="0"/>
              <a:t>Data </a:t>
            </a:r>
            <a:r>
              <a:rPr lang="cs-CZ" sz="1800" b="1" dirty="0" smtClean="0"/>
              <a:t>podléhají </a:t>
            </a:r>
            <a:r>
              <a:rPr lang="cs-CZ" sz="1800" b="1" dirty="0"/>
              <a:t>i určitým charakteristikám, a to tzv. 5V: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b="1" dirty="0" err="1"/>
              <a:t>Volume</a:t>
            </a:r>
            <a:r>
              <a:rPr lang="cs-CZ" sz="1800" b="1" dirty="0"/>
              <a:t> (objem),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b="1" dirty="0" err="1"/>
              <a:t>Velocity</a:t>
            </a:r>
            <a:r>
              <a:rPr lang="cs-CZ" sz="1800" b="1" dirty="0"/>
              <a:t> (rychlost),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b="1" dirty="0"/>
              <a:t>Variety (různorodost),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b="1" dirty="0" err="1"/>
              <a:t>Veracity</a:t>
            </a:r>
            <a:r>
              <a:rPr lang="cs-CZ" sz="1800" b="1" dirty="0"/>
              <a:t> (důvěryhodnost),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b="1" dirty="0" err="1"/>
              <a:t>Value</a:t>
            </a:r>
            <a:r>
              <a:rPr lang="cs-CZ" sz="1800" b="1" dirty="0"/>
              <a:t> (hodnota).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lze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konstatovat,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 Big Data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označení pro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velké množství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dat, která mohou mít strukturovanou podobu (klasické databáze),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naopak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nestrukturovanou podobu (videa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obrázky, dokumenty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atd.).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Big Data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44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současnosti má problematika Big Data z hlediska informačního managementu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význam, protože podstatně zvyšuje kvantitu dostupných dat, což je jedna z klíčových komponent informačního managementu, jak uvádí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Doucek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Obrovský nárůst množství dat, který je charakteristický pro Big Data dal vzniknout podle společnosti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Gartner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(2011) pojmu extrémní informační management. Pro oblast Big Data lze najít určité charakteristiky, které vystihují reálné dopady na praxi: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nárůst vzniku nových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 úložných zařízení,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datové formáty,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dat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Big Data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5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pojmy a techniky využívané při práci s Big Data patří podle Holubové a kol. (2015)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distribuované zpracování dat v podobě distribuce problému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cluster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vzájemně propojených uzlů,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uložení dat na více uzlech, ideálně v různých částech sítě,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škálovatelnost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schopnost flexibilně reagovat na měnící se požadavky (např. vyšší objemy dat, vyšší zatížení systému atd.),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konzistence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databázový systém na principu transakcí s vlastnostmi ACID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atomicity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consistency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isolation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durability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které převádějí data z jednoho konzistentního stavu do druhého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Big Data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řešeními orientovanými na Big data lze podle Buriana (2014) rozdělit následovně: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vybavení (hardware) - důraz na výkonnost, častá integrovaná řešení včetně specializovaného technického vybavení,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distribuce - softwarové komponenty určené pro zpracování velkého množství nestrukturovaných a distribuovaných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- především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NoSQL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databáze pro načtení a zápis velkých objemů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vizualizace - zvyšuje se tlak na zvětšování objemu analyzovaných dat.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Big Data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4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Stejně jako v jiných oblastech se objevují nové trendy, tak ani oblast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a znalostního managementu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výjimkou a musí také reagovat na současné trendy v oblasti ICT, které tuto oblast významně ovlivňují.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trendy lze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uvést následující: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orporate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Management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těchto trendů svým způsobem ovlivňuje požadavky kladené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současné pojetí informačního a znalostního management.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trendy v současném informačním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 trendy v současném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důsledky těchto trendů na oblast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Zaměřit se podrobněji na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Big Data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komplexní model služeb v oblasti IS/IT, který umožňuje vývoj a používání počítačových technologií na základním principu, který spočívá ve sdílení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softwarových prostředků prostřednictvím Internetu.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 provoz a poskytování různých služeb či programů, kdy v případě placených služeb neplatí uživatelé za samotný software, ale platí pouze za jeho užití.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jsou dostupné přes internet v podobě například vzdáleného přístupu, pomocí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prohlížečů nebo klientů elektronické pošty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3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Vzrůstající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velmi významnou proměnou podnikového ICT v posledních letech.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hlediska poskytování dat uživatelům se tato změna velmi dotýká i informačního managementu, protože vzniká celá řada otázek ohledně práce s firemními daty, jejich sdílení, zálohování, zabezpečení atd.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průzkumu společnosti IDC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2012) české společnosti mají následující obavy z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obavy,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cloudový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není vyspělý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na jediném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poskytovateli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migrace do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nedostatek adekvátních informací, nejasná návratnost investicí, cena nebo nedostatečná internetová konektivita.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Rozlišujeme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několik modelů nasazené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vypovídají o tom, jak a komu je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poskytován: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(public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přístup, kdy je daná služba poskytnuta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široké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veřejnosti a zároveň je pro všechny dostupná stejná nebo velmi podobná funkcionalita. Příklad: Seznam.cz, Skype.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Soukromý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přístup, kdy je daná služba dostupná pouze pro danou organizaci. Příklad: hostovaný mailový server nebo hostovaná specializovaná aplikace.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Hybridní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(hybrid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přístup v podobě kombinace veřejného a soukromého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přístup, kdy je infrastruktura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několika organizacemi (uživateli), kteří ji využívají.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43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základní charakteristiky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řešení?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vyznačuje následujícími nejvýznamnějšími atributy: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Multitenancy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možnost sdílet a využívat více služeb na základě několika pro-nájmů těchto služeb mezi všemi uživateli v organizaci.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On-line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 kdykoliv a kdekoliv – ke službám je přístup přes internet a je možné software využívat v podstatě kdykoliv a kdekoliv.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Škálovatelnost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elasticita – flexibilita podle aktuální potřeby operativně měnit výpočetní zdroje a jejich výkon.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aktualizovaný software ze strany poskytovatele.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– flexibilní náklady v podobě zpoplatnění služeb na základě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„kolik služeb využíváme, tak tolik za ně zaplatíme“.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5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Rozlišujeme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několik distribučních modelů v rámci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vypovídají o tom, co je v rámci služby zákazníkům nabízeno (hardware, software či jejich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infrastruktura jako služba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platforma jako služba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software jako služba (Software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92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infrastruktura jako služba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princip je, že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se zavazuje poskytnout infrastrukturu. Typickou formou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Příklady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IaaS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Amazon WS,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Rackspace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Windows Azure.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platforma jako služba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princip je, že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garantuje kompletní prostředky pro podporu celého životního cyklu tvorby a poskytování webových aplikací a služeb; všechny služby fungují plně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internetu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neexistuje možnosti stažení softwaru. Příklady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Google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Force.com.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software jako služba (Software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princip je, že aplikace je licencována jako služba, která je pronajímána zákazníkovi. Zákazník tedy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přístup k dané aplikaci a nikoliv pak aplikaci samotnou. Příklady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aplikace Google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9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1348</Words>
  <Application>Microsoft Office PowerPoint</Application>
  <PresentationFormat>Předvádění na obrazovce (16:9)</PresentationFormat>
  <Paragraphs>322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Úvod</vt:lpstr>
      <vt:lpstr>Cíle přednášky</vt:lpstr>
      <vt:lpstr>Cloud computing</vt:lpstr>
      <vt:lpstr>Cloud computing</vt:lpstr>
      <vt:lpstr>Cloud computing</vt:lpstr>
      <vt:lpstr>Cloud computing</vt:lpstr>
      <vt:lpstr>Cloud computing</vt:lpstr>
      <vt:lpstr>Cloud computing</vt:lpstr>
      <vt:lpstr>Cloud computing</vt:lpstr>
      <vt:lpstr>Cloud computing</vt:lpstr>
      <vt:lpstr>Big Data</vt:lpstr>
      <vt:lpstr>Big Data</vt:lpstr>
      <vt:lpstr>Big Data</vt:lpstr>
      <vt:lpstr>Big Data</vt:lpstr>
      <vt:lpstr>Big Data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268</cp:revision>
  <dcterms:created xsi:type="dcterms:W3CDTF">2016-07-06T15:42:34Z</dcterms:created>
  <dcterms:modified xsi:type="dcterms:W3CDTF">2020-01-29T09:57:52Z</dcterms:modified>
</cp:coreProperties>
</file>