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57" r:id="rId4"/>
    <p:sldId id="258" r:id="rId5"/>
    <p:sldId id="269" r:id="rId6"/>
    <p:sldId id="270" r:id="rId7"/>
    <p:sldId id="264" r:id="rId8"/>
    <p:sldId id="262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00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2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3806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72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19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880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mAB8hlxTBRRZiP6G89JBn-atJ_-L2P2c/edit#gid=2306804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INMNAINMK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616624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INMNAINMK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</a:t>
            </a: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ní informace </a:t>
            </a:r>
            <a:r>
              <a:rPr lang="pt-BR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požadavky na absolvování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tutoriál 90 minut dle rozvrhové akce v IS SLU: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12. 10.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15:35–17:10 A318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15:35–17:10 A318 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Obecné informace o předmětu – kombinované studium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76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416824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Information management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Data, information and knowledge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Information support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Documents 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Sources of information, acquisition, searching and managing of information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Organizational information strategies, ICT management models and information systems in organizations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ICT and innovation as a boost to improving business performance	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Trends in current information management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840760" cy="507703"/>
          </a:xfrm>
        </p:spPr>
        <p:txBody>
          <a:bodyPr/>
          <a:lstStyle/>
          <a:p>
            <a:r>
              <a:rPr lang="cs-CZ" dirty="0"/>
              <a:t>Obecné informace o předmětu – obsah kurzu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Plnění úkolů zaslaných emailem v rámci projektové výuky– 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Seminární práce odevzdaná do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23.12.2023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přes IS SLU – </a:t>
            </a:r>
            <a:r>
              <a:rPr lang="cs-CZ" alt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 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Závěrečná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na univerzitě –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Hodnocení: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94 -100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85 - 93b.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77 - 84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6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– 76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60 - 68 b.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0 - 59 b.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absolvování kurzu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631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Volba tématu seminární práce proběhne v tomto seznamu: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https://docs.google.com/spreadsheets/d/1mAB8hlxTBRRZiP6G89JBn-atJ_-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L2P2c/edit#gid=23068040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zpracovaná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anglickém jazyce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bude zpracovaná ve Wordu na základě šablony dostupné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zpracována jednotlivcem v rozsahu minimálně 5 stran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obrázky nebo tabulky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seznam použitých zdrojů</a:t>
            </a:r>
          </a:p>
          <a:p>
            <a:pPr marL="0" indent="0">
              <a:buNone/>
            </a:pP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práce bude obsahovat teoretickou i praktickou část k danému tématu, úvod a závěr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 se také aktuálnost použitých zdrojů a dat, vlastní zhodnocení tématu</a:t>
            </a:r>
            <a:endParaRPr lang="pt-BR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Požadavky na </a:t>
            </a:r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31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4167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Zkouška proběhne na univerzitě ve zkouškovém období 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formou </a:t>
            </a:r>
            <a:r>
              <a:rPr lang="cs-CZ" altLang="cs-CZ" sz="14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anglického online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testu v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ISu</a:t>
            </a:r>
            <a:endParaRPr lang="cs-CZ" alt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nutné se prokázat u zkoušky platným studentským průkazem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zkoušku si projděte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Pointové přednášky číslo 1 až 12</a:t>
            </a:r>
          </a:p>
          <a:p>
            <a:pPr marL="0" indent="0">
              <a:buNone/>
            </a:pP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je formou výběru jedné správné odpovědi typu </a:t>
            </a:r>
            <a:r>
              <a:rPr lang="cs-CZ" alt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také formou otázek typu ano-ne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Maximálně lze získat 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</a:t>
            </a: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bodů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Závěrečná online zkouška na univerzitě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93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SLU: 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kombinovaná forma studia:</a:t>
            </a:r>
          </a:p>
          <a:p>
            <a:pPr marL="0" indent="0">
              <a:buNone/>
            </a:pP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is.slu.cz/auth/el/opf/zima202</a:t>
            </a:r>
            <a:r>
              <a:rPr lang="cs-CZ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3</a:t>
            </a:r>
            <a:r>
              <a:rPr lang="pt-BR" alt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/INMNAINMK/um</a:t>
            </a:r>
            <a:r>
              <a:rPr lang="pt-BR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Výukové materiály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827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7272808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Radim Dolák, Ph.D.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dolak@opf.slu.cz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A405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1400" b="1" u="sng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konzultační hodiny pro období výuky v zimním semestru 2022: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Úterý: 14:00-15:30 (pouze po předchozí domluvě emailem)</a:t>
            </a:r>
          </a:p>
          <a:p>
            <a:pPr marL="0" indent="0">
              <a:buNone/>
            </a:pPr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Středa: 14:00-15:30 (pouze po předchozí domluvě emailem)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dirty="0"/>
              <a:t>Kontakty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884371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407</Words>
  <Application>Microsoft Office PowerPoint</Application>
  <PresentationFormat>Předvádění na obrazovce (16:9)</PresentationFormat>
  <Paragraphs>67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Enriqueta</vt:lpstr>
      <vt:lpstr>Times New Roman</vt:lpstr>
      <vt:lpstr>SLU</vt:lpstr>
      <vt:lpstr>Information Management INMNAINMK</vt:lpstr>
      <vt:lpstr>Obecné informace o předmětu – kombinované studium</vt:lpstr>
      <vt:lpstr>Obecné informace o předmětu – obsah kurzu </vt:lpstr>
      <vt:lpstr>Požadavky na absolvování kurzu</vt:lpstr>
      <vt:lpstr>Požadavky na seminární práce</vt:lpstr>
      <vt:lpstr>Závěrečná online zkouška na univerzitě</vt:lpstr>
      <vt:lpstr>Výukové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RDO</cp:lastModifiedBy>
  <cp:revision>138</cp:revision>
  <dcterms:created xsi:type="dcterms:W3CDTF">2016-07-06T15:42:34Z</dcterms:created>
  <dcterms:modified xsi:type="dcterms:W3CDTF">2023-10-20T09:01:17Z</dcterms:modified>
</cp:coreProperties>
</file>