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78" r:id="rId2"/>
    <p:sldId id="263" r:id="rId3"/>
    <p:sldId id="283" r:id="rId4"/>
    <p:sldId id="287" r:id="rId5"/>
    <p:sldId id="351" r:id="rId6"/>
    <p:sldId id="365" r:id="rId7"/>
    <p:sldId id="364" r:id="rId8"/>
    <p:sldId id="366" r:id="rId9"/>
    <p:sldId id="363" r:id="rId10"/>
    <p:sldId id="368" r:id="rId11"/>
    <p:sldId id="367" r:id="rId12"/>
    <p:sldId id="369" r:id="rId13"/>
    <p:sldId id="370" r:id="rId14"/>
    <p:sldId id="362" r:id="rId15"/>
    <p:sldId id="373" r:id="rId16"/>
    <p:sldId id="372" r:id="rId17"/>
    <p:sldId id="375" r:id="rId18"/>
    <p:sldId id="374" r:id="rId19"/>
    <p:sldId id="376" r:id="rId20"/>
    <p:sldId id="377" r:id="rId21"/>
    <p:sldId id="266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3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202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602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602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051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108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3934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9579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7930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442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728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018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839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679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123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700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INFORMAČNÍ MANAGEMENT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Radim Dolák,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97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hlediska charakteristiky obsahu hraje klíčovou rolí využití anotace a referátu.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tvorbu anotací a referátů jsou dána v ČSN 01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0194.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vysvětlující nebo doporučující ráz, její délka je zpravidla do 500 znaků. Uvádí se v sekundárních dokumentech, může být součástí primárního dokumentu.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stručná charakteristika dokumentu z hlediska obsahu, určení, formy a jiných rysů.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Referát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maximální délka 2500 znaků, obvyklá délka je cca 1000 znaků. Referát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neuvádí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pouze téma dokumentu, ale i základní informace o jeho obsahu.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Práce s dokumenty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67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referátu se používá následující osnova: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předmět, charakter a cíl práce;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Práce s dokumenty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70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potřebných informací v dokumentech by bylo ideální, kdyby se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vyhledaly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pouze všechny relevantní dokumenty z daného fondu a žádný nerelevantní.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 v praxi nebývá běžné, protože ve většině případů nelze získat všechny relevantní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Je tedy potřeba pro vyhledané dokumenty ověřit, zda jsou relevantní 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položenému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dotazu vyhledávání.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 je relevantní podle Vaňka (2013), jestliže vyhovuje informačnímu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Pro kvalitu informačního zdroje je podstatné zejména: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nejpřesnější vymezení relevantních informací pro zdroj;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získávání co nejvíce relevantních a co nejméně irelevantních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b="1" dirty="0"/>
              <a:t>Práce s </a:t>
            </a:r>
            <a:r>
              <a:rPr lang="cs-CZ" b="1" dirty="0" smtClean="0"/>
              <a:t>dokumenty - relevance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54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dá chápat jako důležitost, závažnost, věcná příslušnost k položenému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Informace, které jsou z hlediska otázky důležité, jsou relevantní). Relevance je shodnost vybraného informačního objektu (dokumentu) s informačním požadavkem.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Míra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relevantnosti informací je kontextově proměnlivá. Podle Vaňka (2013) můžeme hovořit o třech typech relevance: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formální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 úrovni formální logiky, hledá se shoda kódu (selekčního obrazu) dotazu s kódem (selekčním obrazem)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dokumentu;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věcná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 úrovni sémantiky, hledá se vztah významové blízkosti mezi obsahem dokumentu a informačním dotazem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pertinence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(osobní), na úrovní pragmatiky, charakterizuje vztah významové blízkosti mezi obsahem dokumentu a informační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potřebou.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b="1" dirty="0"/>
              <a:t>Práce s </a:t>
            </a:r>
            <a:r>
              <a:rPr lang="cs-CZ" b="1" dirty="0" smtClean="0"/>
              <a:t>dokumenty - relevance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24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 označuje uvedení kratší části jiného textu či výroku, obvykle doslovné (přímá citace) nebo převzaté a upravené (nepřímá citace).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Zásadní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je, abychom v celé práci užívali jednu zvolenou citační normu konzistentně a nekombinovali například více norem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dohromady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Česká republika: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 ČSN ISO 690:2011 - Bibliografické citace.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citační normy: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Harvard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style,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Chicago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Vancouver style,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IEEE.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Citování dokumentů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1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Kromě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výše uvedených příkladů citačních norem se citování řídí často také pokyny a směrnicemi např. v případě českých vysokých škol. V rámci OPF je zásadní Pokyn děkana č. 7/2015 pro úpravy, zveřejňování a ukládání vysokoškolských kvalifikačních prací, který obsahuje vzor psaní bibliografických citací ve vysokoškolské kvalifikační práci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zpracovávané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SU OPF.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nejčastější prohřešky proti citační etice?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nejvážnější přestupek proti etice vědecké práce je považováno necitování díla, které autor použil.  Dále je to nepřesné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citování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citování díla, které nebylo při práci použito a také citování vlastních děl, která nemají souvislost s novým dílem (tzv.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autocitace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Citování dokumentů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86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Handle systém (http://www.handle.net) byl založen a je rozvíjen a spravován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CNRI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Initiatives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 nástroj pro zjišťování aktuálního umístění digitálních objektů. Jedná se ve své podstatě o rejstřík, ve kterém jsou uložena: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metadata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popisující daný digitální objekt;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formáty, ve kterých je zveřejněn (HTML, PDF, XML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Umístění objektů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74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Bratková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(2007) uvádí následující prvky Handle systému: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protokolů - zajišťují směrování instituce či organizace přidělující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Handle a výměnu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authentikačních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 pro operace spojené se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 napojených na identifikátor,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definovaný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jmenný prostor,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 - zajišťuje nutné procesy systému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Handle systém umožňuje, jak uvádí Vaněk (2013), přesměrování uživatele na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upřednostněný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datový formát či server.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 je základem vzájemného propojení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digitálních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objektů prostřednictvím citací v rámci spolupráce nakladatelů, kteří jsou členy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CrossRef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(DOI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resolver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Umístění objektů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25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identifikátoru je, jak uvádí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Bratková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(2007) tvořena dvěma částmi, které jsou oddělena lomítkem /: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Prefix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Handle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Authority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(NA) - číselný prefix identifikující instituci přidělující identifikátory je přidělován Globální službou Handle a je v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tvořen pomocí desetinné číselné notace, kde je znak (.) k vyjádření cesty v hierarchii jmen NA (čte se zleva doprava).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Sufix - Handle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sufix identifikující jméno konkrétního digitálního objektu přiděluje daná instituce (NA) a musí být vyjádřeno znaky kódování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Unicode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2.0 (UCS-2,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Unicode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verze 2.0).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Umístění objektů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9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CrossRef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 (http://www.crossref.org) je nejvýznamnější registrační agenturou systému DOI.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byl uveden do provozu v roce 2000 neziskovou a nezávislou Asociací pro mezinárodní propojování vydavatelů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Publishers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PILA).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umožňuje propojení bibliografických odkazů ve vědeckých časopisech s využitím DOI a je využíván pro propojení citací napříč vydavateli.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Právě založením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této sítě se začal řešit problém neplatných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hyperlinků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při odkazování na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lokalizované v síti Internet. Prostřednictvím systému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CrossRef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mohou </a:t>
            </a:r>
            <a:r>
              <a:rPr lang="cs-CZ" alt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vydavatelé </a:t>
            </a:r>
            <a:r>
              <a:rPr lang="cs-CZ" altLang="cs-CZ" sz="18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přímá vzájemná propojení mezi svými online dokumenty prostřednictvím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citací.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Umístění objektů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3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DOKUMENTY – PRÁCE S DOKUMENTY, UMÍSTĚNÍ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výhodou je, že vydavatelé mohou ve svých článcích v časopisech odkazovat na citované články publikované i jinými vydavateli, které jsou umístěné na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serverech.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efektivní je využití DOI, které usnadňuje správu informačních zdrojů, protože při změně umístění digitálního objektu není nutné provádět úpravy (změny adres) v citacích nebo v záznamech v databázích.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Umístění objektů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7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Kapitola dokumenty se zabývá nejen definicí samotného pojmu dokument, ale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především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dělením na jednotlivé druhy, identifikací dokumentů, prací s dokumenty, umístěním objektů.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je věnována také problematice elektronických dokumentů, které jsou závislé na technických prostředcích, standardech používaných prostředí a v neposlední řadě programovým nástrojům, které jsou nezbytné pro zpřístupnění jejich obsahu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hlediska obrovského množství různých dokumentů je pro efektivní práci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naprosto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zásadní využívat možností rychlého a přesného vyhledání dokumentů díky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vytvořeným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mezinárodních využitelných systémů pro identifikaci dokumentů.  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Úvod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pracovat s dokumenty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umístění objektů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 dokumenty má zásadní význam z pohledu poskytování informací, kde jde ve své podstatě o spojení následujících dvou procesů: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vstupní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(ukládání informací), přijetí dokumentů a vytvoření jejich popisů,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(vyhledávání informací), přijetí informačního požadavku, vytvoření dotazu a porovnání dotazu s popisy dokumentů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dokumentu zahrnuje podle Vaňka (2013) dvě úrovně: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neboli jmenný popis, který obsahuje formální údaje, např. jméno autora, rok vydání nebo nakladatele,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 dokumentu.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Práce s dokumenty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1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dokumentu se rozumí daná problematika (téma), o kterém daný dokument pojednává.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samozřejmě může zabývat i několika odlišnými tématy. V těchto případech je nezbytné rozlišit hlavní téma od vedlejších.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dokumentu lze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charakterizovat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následujícími způsoby: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 souvislým textem v přirozeném jazyce (anotace a referát apod.);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jednotlivých výrazů přirozeného jazyka, případně čísel nebo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alfanumerických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řetězců (věcný selekční jazyk),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Práce s dokumenty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21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podle Vaňka (2013) teorie, činnosti a techniky identifikující a popisující dokumenty.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sekundární zdroj informací obsahující uspořádané bibliografické popisy informačních objektů (dokumentů nebo jejich částí), popis dokumentů (nebo jejich částí) prostřednictvím bibliografických informací.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je druh sekundární informace reprezentující dokument nebo jeho část. Je výsledkem popisu dokumentu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jednotkou je bibliografický údaj.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Práce s dokumenty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25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prvek je nejmenší logická jednotka údajů uváděných v bibliografickém popisu, např. autor, název, místo vydání, ISBN apod.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Bibliografický záznam je záznam obsahující bibliografický popis.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nutné pro zastupování primárního dokumentu. Je výsledkem analýzy dokumentu, která se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zabývá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formálními znaky dokumentu, tak i jeho obsahem. Je určen pro komunikaci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proto musí vyhovovat národním i mezinárodním normám (ČSN 01 0195 -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katalogizační záznam).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b="1" dirty="0"/>
              <a:t>Práce s </a:t>
            </a:r>
            <a:r>
              <a:rPr lang="cs-CZ" b="1" dirty="0" smtClean="0"/>
              <a:t>dokumenty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bibliografického záznamu: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soupisné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(autor, název dokumentu),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vyčleněné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(datum schválení, obhajoby nebo účinnosti),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lokační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(signatura),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(další údaje o autorech, nakladatelství, rozsah, ISBN, ISSN),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 (anotace, referát),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(přírůstkové číslo).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Práce s </a:t>
            </a:r>
            <a:r>
              <a:rPr lang="cs-CZ" b="1" dirty="0" smtClean="0"/>
              <a:t>dokumenty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02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2717</TotalTime>
  <Words>1542</Words>
  <Application>Microsoft Office PowerPoint</Application>
  <PresentationFormat>Předvádění na obrazovce (16:9)</PresentationFormat>
  <Paragraphs>156</Paragraphs>
  <Slides>21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Enriqueta</vt:lpstr>
      <vt:lpstr>Times New Roman</vt:lpstr>
      <vt:lpstr>Wingdings</vt:lpstr>
      <vt:lpstr>SLU</vt:lpstr>
      <vt:lpstr>Název prezentace</vt:lpstr>
      <vt:lpstr>INFORMAČNÍ MANAGEMENT</vt:lpstr>
      <vt:lpstr>Úvod</vt:lpstr>
      <vt:lpstr>Cíle přednášky</vt:lpstr>
      <vt:lpstr>Práce s dokumenty</vt:lpstr>
      <vt:lpstr>Práce s dokumenty</vt:lpstr>
      <vt:lpstr>Práce s dokumenty</vt:lpstr>
      <vt:lpstr>Práce s dokumenty </vt:lpstr>
      <vt:lpstr>Práce s dokumenty</vt:lpstr>
      <vt:lpstr>Práce s dokumenty</vt:lpstr>
      <vt:lpstr>Práce s dokumenty</vt:lpstr>
      <vt:lpstr>Práce s dokumenty - relevance </vt:lpstr>
      <vt:lpstr>Práce s dokumenty - relevance </vt:lpstr>
      <vt:lpstr>Citování dokumentů</vt:lpstr>
      <vt:lpstr>Citování dokumentů</vt:lpstr>
      <vt:lpstr>Umístění objektů </vt:lpstr>
      <vt:lpstr>Umístění objektů </vt:lpstr>
      <vt:lpstr>Umístění objektů </vt:lpstr>
      <vt:lpstr>Umístění objektů </vt:lpstr>
      <vt:lpstr>Umístění objektů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Dolak</cp:lastModifiedBy>
  <cp:revision>234</cp:revision>
  <dcterms:created xsi:type="dcterms:W3CDTF">2016-07-06T15:42:34Z</dcterms:created>
  <dcterms:modified xsi:type="dcterms:W3CDTF">2018-04-11T11:42:33Z</dcterms:modified>
</cp:coreProperties>
</file>