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378" r:id="rId2"/>
    <p:sldId id="263" r:id="rId3"/>
    <p:sldId id="283" r:id="rId4"/>
    <p:sldId id="287" r:id="rId5"/>
    <p:sldId id="351" r:id="rId6"/>
    <p:sldId id="365" r:id="rId7"/>
    <p:sldId id="364" r:id="rId8"/>
    <p:sldId id="366" r:id="rId9"/>
    <p:sldId id="363" r:id="rId10"/>
    <p:sldId id="368" r:id="rId11"/>
    <p:sldId id="367" r:id="rId12"/>
    <p:sldId id="369" r:id="rId13"/>
    <p:sldId id="370" r:id="rId14"/>
    <p:sldId id="362" r:id="rId15"/>
    <p:sldId id="373" r:id="rId16"/>
    <p:sldId id="372" r:id="rId17"/>
    <p:sldId id="375" r:id="rId18"/>
    <p:sldId id="374" r:id="rId19"/>
    <p:sldId id="376" r:id="rId20"/>
    <p:sldId id="377" r:id="rId21"/>
    <p:sldId id="266" r:id="rId22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5" d="100"/>
          <a:sy n="145" d="100"/>
        </p:scale>
        <p:origin x="624" y="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11.04.2018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58333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82021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460260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860244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205166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210859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939341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495791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579302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4317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55236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34421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27289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50184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08396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66790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31236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57000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2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6" y="2365808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b="1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INFORMAČNÍ MANAGEMENT</a:t>
            </a:r>
            <a:endParaRPr lang="cs-CZ" b="1" dirty="0" smtClean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cs-CZ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Ing. Radim Dolák, Ph.D.</a:t>
            </a:r>
            <a:endParaRPr lang="cs-CZ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8"/>
            <a:ext cx="5111750" cy="215900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/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xmlns="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xmlns="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7828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132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6970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hlediska charakteristiky obsahu hraje klíčovou rolí využití anotace a referátu.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Pravidla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tvorbu anotací a referátů jsou dána v ČSN 01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0194.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Anotace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 vysvětlující nebo doporučující ráz, její délka je zpravidla do 500 znaků. Uvádí se v sekundárních dokumentech, může být součástí primárního dokumentu.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Anotace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stručná charakteristika dokumentu z hlediska obsahu, určení, formy a jiných rysů.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Referát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 maximální délka 2500 znaků, obvyklá délka je cca 1000 znaků. Referát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neuvádí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pouze téma dokumentu, ale i základní informace o jeho obsahu.</a:t>
            </a: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dirty="0"/>
              <a:t>Práce s dokumenty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7678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případě referátu se používá následující osnova: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téma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předmět, charakter a cíl práce;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použité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metody;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výsledky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závěry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oblast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využití.</a:t>
            </a: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dirty="0"/>
              <a:t>Práce s dokumenty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3703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Při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vyhledávání potřebných informací v dokumentech by bylo ideální, kdyby se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vyhledaly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pouze všechny relevantní dokumenty z daného fondu a žádný nerelevantní.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ale v praxi nebývá běžné, protože ve většině případů nelze získat všechny relevantní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dokumenty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Je tedy potřeba pro vyhledané dokumenty ověřit, zda jsou relevantní k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položenému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dotazu vyhledávání.</a:t>
            </a: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Dokument je relevantní podle Vaňka (2013), jestliže vyhovuje informačnímu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požadavku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Pro kvalitu informačního zdroje je podstatné zejména: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nejpřesnější vymezení relevantních informací pro zdroj;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průběžné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získávání co nejvíce relevantních a co nejméně irelevantních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informací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560840" cy="507703"/>
          </a:xfrm>
        </p:spPr>
        <p:txBody>
          <a:bodyPr/>
          <a:lstStyle/>
          <a:p>
            <a:r>
              <a:rPr lang="cs-CZ" b="1" dirty="0"/>
              <a:t>Práce s </a:t>
            </a:r>
            <a:r>
              <a:rPr lang="cs-CZ" b="1" dirty="0" smtClean="0"/>
              <a:t>dokumenty - relevance 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3543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Relevance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dá chápat jako důležitost, závažnost, věcná příslušnost k položenému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dotazu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Informace, které jsou z hlediska otázky důležité, jsou relevantní). Relevance je shodnost vybraného informačního objektu (dokumentu) s informačním požadavkem.</a:t>
            </a: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Míra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relevantnosti informací je kontextově proměnlivá. Podle Vaňka (2013) můžeme hovořit o třech typech relevance: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formální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na úrovni formální logiky, hledá se shoda kódu (selekčního obrazu) dotazu s kódem (selekčním obrazem)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dokumentu;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věcná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na úrovni sémantiky, hledá se vztah významové blízkosti mezi obsahem dokumentu a informačním dotazem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pertinence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(osobní), na úrovní pragmatiky, charakterizuje vztah významové blízkosti mezi obsahem dokumentu a informační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potřebou.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560840" cy="507703"/>
          </a:xfrm>
        </p:spPr>
        <p:txBody>
          <a:bodyPr/>
          <a:lstStyle/>
          <a:p>
            <a:r>
              <a:rPr lang="cs-CZ" b="1" dirty="0"/>
              <a:t>Práce s </a:t>
            </a:r>
            <a:r>
              <a:rPr lang="cs-CZ" b="1" dirty="0" smtClean="0"/>
              <a:t>dokumenty - relevance 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5240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Citace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obecně označuje uvedení kratší části jiného textu či výroku, obvykle doslovné (přímá citace) nebo převzaté a upravené (nepřímá citace).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Zásadní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je, abychom v celé práci užívali jednu zvolenou citační normu konzistentně a nekombinovali například více norem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dohromady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Česká republika: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citační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norma ČSN ISO 690:2011 - Bibliografické citace.</a:t>
            </a: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citační normy: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Harvard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style,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Chicago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style,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Vancouver style,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IEEE.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dirty="0"/>
              <a:t>Citování dokumentů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3161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Kromě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výše uvedených příkladů citačních norem se citování řídí často také pokyny a směrnicemi např. v případě českých vysokých škol. V rámci OPF je zásadní Pokyn děkana č. 7/2015 pro úpravy, zveřejňování a ukládání vysokoškolských kvalifikačních prací, který obsahuje vzor psaní bibliografických citací ve vysokoškolské kvalifikační práci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zpracovávané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SU OPF.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jsou nejčastější prohřešky proti citační etice?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nejvážnější přestupek proti etice vědecké práce je považováno necitování díla, které autor použil.  Dále je to nepřesné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citování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citování díla, které nebylo při práci použito a také citování vlastních děl, která nemají souvislost s novým dílem (tzv.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autocitace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dirty="0"/>
              <a:t>Citování dokumentů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4869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Handle systém (http://www.handle.net) byl založen a je rozvíjen a spravován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organizací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CNRI (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Corporation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National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Research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Initiatives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Jedná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o nástroj pro zjišťování aktuálního umístění digitálních objektů. Jedná se ve své podstatě o rejstřík, ve kterém jsou uložena: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DOI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URL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metadata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popisující daný digitální objekt;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případně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formáty, ve kterých je zveřejněn (HTML, PDF, XML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dirty="0"/>
              <a:t>Umístění objektů 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6740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Bratková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(2007) uvádí následující prvky Handle systému: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soubor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protokolů - zajišťují směrování instituce či organizace přidělující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identifikátor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Handle a výměnu </a:t>
            </a: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authentikačních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informací pro operace spojené se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správou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 napojených na identifikátor,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definovaný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jmenný prostor,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referenční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software - zajišťuje nutné procesy systému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Handle systém umožňuje, jak uvádí Vaněk (2013), přesměrování uživatele na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upřednostněný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datový formát či server.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Využívání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DOI je základem vzájemného propojení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digitálních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objektů prostřednictvím citací v rámci spolupráce nakladatelů, kteří jsou členy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systému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CrossRef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(DOI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resolver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dirty="0"/>
              <a:t>Umístění objektů 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5253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Struktura identifikátoru je, jak uvádí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Bratková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(2007) tvořena dvěma částmi, které jsou oddělena lomítkem /: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Prefix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Handle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Naming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Authority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(NA) - číselný prefix identifikující instituci přidělující identifikátory je přidělován Globální službou Handle a je v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současnosti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tvořen pomocí desetinné číselné notace, kde je znak (.) k vyjádření cesty v hierarchii jmen NA (čte se zleva doprava).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Sufix - Handle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Local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Name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sufix identifikující jméno konkrétního digitálního objektu přiděluje daná instituce (NA) a musí být vyjádřeno znaky kódování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Unicode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2.0 (UCS-2,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Unicode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verze 2.0). </a:t>
            </a: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dirty="0"/>
              <a:t>Umístění objektů 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6912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CrossRef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Systém (http://www.crossref.org) je nejvýznamnější registrační agenturou systému DOI.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Tento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 byl uveden do provozu v roce 2000 neziskovou a nezávislou Asociací pro mezinárodní propojování vydavatelů (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Publishers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International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Linking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Association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PILA).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Tento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 umožňuje propojení bibliografických odkazů ve vědeckých časopisech s využitím DOI a je využíván pro propojení citací napříč vydavateli.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Právě založením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této sítě se začal řešit problém neplatných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hyperlinků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při odkazování na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dokumenty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lokalizované v síti Internet. Prostřednictvím systému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CrossRef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mohou </a:t>
            </a:r>
            <a:r>
              <a:rPr lang="cs-CZ" altLang="cs-CZ" sz="18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vydavatelé </a:t>
            </a:r>
            <a:r>
              <a:rPr lang="cs-CZ" altLang="cs-CZ" sz="1800" b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vytvářet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přímá vzájemná propojení mezi svými online dokumenty prostřednictvím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bibliografických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citací.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dirty="0"/>
              <a:t>Umístění objektů 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333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699542"/>
            <a:ext cx="5616624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31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</a:t>
            </a:r>
            <a:r>
              <a:rPr lang="cs-CZ" sz="31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323528" y="2931790"/>
            <a:ext cx="5328592" cy="16561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4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pl-PL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DOKUMENTY – PRÁCE S DOKUMENTY, UMÍSTĚNÍ</a:t>
            </a:r>
            <a:endParaRPr lang="cs-CZ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228184" y="3723878"/>
            <a:ext cx="274408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Radim Dolák,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Ph.D</a:t>
            </a:r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5048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Další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výhodou je, že vydavatelé mohou ve svých článcích v časopisech odkazovat na citované články publikované i jinými vydavateli, které jsou umístěné na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jiných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serverech.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Velmi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efektivní je využití DOI, které usnadňuje správu informačních zdrojů, protože při změně umístění digitálního objektu není nutné provádět úpravy (změny adres) v citacích nebo v záznamech v databázích. </a:t>
            </a: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dirty="0"/>
              <a:t>Umístění objektů 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9070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7584" y="843558"/>
            <a:ext cx="77048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800" b="1" dirty="0" smtClean="0"/>
              <a:t>DĚKUJI ZA POZORNOST</a:t>
            </a:r>
            <a:endParaRPr lang="cs-CZ" sz="4800" dirty="0"/>
          </a:p>
        </p:txBody>
      </p:sp>
    </p:spTree>
    <p:extLst>
      <p:ext uri="{BB962C8B-B14F-4D97-AF65-F5344CB8AC3E}">
        <p14:creationId xmlns:p14="http://schemas.microsoft.com/office/powerpoint/2010/main" val="1578381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Kapitola dokumenty se zabývá nejen definicí samotného pojmu dokument, ale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především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dělením na jednotlivé druhy, identifikací dokumentů, prací s dokumenty, umístěním objektů.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Významná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část je věnována také problematice elektronických dokumentů, které jsou závislé na technických prostředcích, standardech používaných prostředí a v neposlední řadě programovým nástrojům, které jsou nezbytné pro zpřístupnění jejich obsahu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hlediska obrovského množství různých dokumentů je pro efektivní práci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naprosto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zásadní využívat možností rychlého a přesného vyhledání dokumentů díky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vytvořeným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mezinárodních využitelných systémů pro identifikaci dokumentů.   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dirty="0" smtClean="0"/>
              <a:t>Úvod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5351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00800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Naučit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pracovat s dokumenty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Znát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možnosti umístění objektů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smtClean="0"/>
              <a:t>Cíle </a:t>
            </a:r>
            <a:r>
              <a:rPr lang="cs-CZ" b="1"/>
              <a:t>přednášky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2156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Práce s dokumenty má zásadní význam z pohledu poskytování informací, kde jde ve své podstatě o spojení následujících dvou procesů: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vstupní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zpracování (ukládání informací), přijetí dokumentů a vytvoření jejich popisů,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výstupní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zpracování (vyhledávání informací), přijetí informačního požadavku, vytvoření dotazu a porovnání dotazu s popisy dokumentů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Popis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dokumentu zahrnuje podle Vaňka (2013) dvě úrovně: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identifikační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neboli jmenný popis, který obsahuje formální údaje, např. jméno autora, rok vydání nebo nakladatele,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charakteristiku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obsahu dokumentu.</a:t>
            </a: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dirty="0"/>
              <a:t>Práce s dokumenty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8157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Obsahem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dokumentu se rozumí daná problematika (téma), o kterém daný dokument pojednává.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Dokument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samozřejmě může zabývat i několika odlišnými tématy. V těchto případech je nezbytné rozlišit hlavní téma od vedlejších.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Obsah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dokumentu lze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charakterizovat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následujícími způsoby: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popis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obsahu souvislým textem v přirozeném jazyce (anotace a referát apod.);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použití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jednotlivých výrazů přirozeného jazyka, případně čísel nebo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alfanumerických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řetězců (věcný selekční jazyk),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dirty="0"/>
              <a:t>Práce s dokumenty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1210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Bibliografie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podle Vaňka (2013) teorie, činnosti a techniky identifikující a popisující dokumenty.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sekundární zdroj informací obsahující uspořádané bibliografické popisy informačních objektů (dokumentů nebo jejich částí), popis dokumentů (nebo jejich částí) prostřednictvím bibliografických informací.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Bibliografická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informace je druh sekundární informace reprezentující dokument nebo jeho část. Je výsledkem popisu dokumentu a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jednotkou je bibliografický údaj. 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dirty="0"/>
              <a:t>Práce s dokumenty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3255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Bibliografický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prvek je nejmenší logická jednotka údajů uváděných v bibliografickém popisu, např. autor, název, místo vydání, ISBN apod.</a:t>
            </a: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Bibliografický záznam je záznam obsahující bibliografický popis.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Obsahuje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údaje nutné pro zastupování primárního dokumentu. Je výsledkem analýzy dokumentu, která se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zabývá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 formálními znaky dokumentu, tak i jeho obsahem. Je určen pro komunikaci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informací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proto musí vyhovovat národním i mezinárodním normám (ČSN 01 0195 -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Bibliografický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katalogizační záznam). </a:t>
            </a: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560840" cy="507703"/>
          </a:xfrm>
        </p:spPr>
        <p:txBody>
          <a:bodyPr/>
          <a:lstStyle/>
          <a:p>
            <a:r>
              <a:rPr lang="cs-CZ" b="1" dirty="0"/>
              <a:t>Práce s </a:t>
            </a:r>
            <a:r>
              <a:rPr lang="cs-CZ" b="1" dirty="0" smtClean="0"/>
              <a:t>dokumenty 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2828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Struktura bibliografického záznamu: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soupisné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údaje (autor, název dokumentu),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vyčleněné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údaje (datum schválení, obhajoby nebo účinnosti),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lokační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údaje (signatura),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popisné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údaje (další údaje o autorech, nakladatelství, rozsah, ISBN, ISSN),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charakteristika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obsahu (anotace, referát),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služební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údaje (přírůstkové číslo).</a:t>
            </a: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Práce s </a:t>
            </a:r>
            <a:r>
              <a:rPr lang="cs-CZ" b="1" dirty="0" smtClean="0"/>
              <a:t>dokumenty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2023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2717</TotalTime>
  <Words>1542</Words>
  <Application>Microsoft Office PowerPoint</Application>
  <PresentationFormat>Předvádění na obrazovce (16:9)</PresentationFormat>
  <Paragraphs>156</Paragraphs>
  <Slides>21</Slides>
  <Notes>18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7" baseType="lpstr">
      <vt:lpstr>Arial</vt:lpstr>
      <vt:lpstr>Calibri</vt:lpstr>
      <vt:lpstr>Enriqueta</vt:lpstr>
      <vt:lpstr>Times New Roman</vt:lpstr>
      <vt:lpstr>Wingdings</vt:lpstr>
      <vt:lpstr>SLU</vt:lpstr>
      <vt:lpstr>Název prezentace</vt:lpstr>
      <vt:lpstr>INFORMAČNÍ MANAGEMENT</vt:lpstr>
      <vt:lpstr>Úvod</vt:lpstr>
      <vt:lpstr>Cíle přednášky</vt:lpstr>
      <vt:lpstr>Práce s dokumenty</vt:lpstr>
      <vt:lpstr>Práce s dokumenty</vt:lpstr>
      <vt:lpstr>Práce s dokumenty</vt:lpstr>
      <vt:lpstr>Práce s dokumenty </vt:lpstr>
      <vt:lpstr>Práce s dokumenty</vt:lpstr>
      <vt:lpstr>Práce s dokumenty</vt:lpstr>
      <vt:lpstr>Práce s dokumenty</vt:lpstr>
      <vt:lpstr>Práce s dokumenty - relevance </vt:lpstr>
      <vt:lpstr>Práce s dokumenty - relevance </vt:lpstr>
      <vt:lpstr>Citování dokumentů</vt:lpstr>
      <vt:lpstr>Citování dokumentů</vt:lpstr>
      <vt:lpstr>Umístění objektů </vt:lpstr>
      <vt:lpstr>Umístění objektů </vt:lpstr>
      <vt:lpstr>Umístění objektů </vt:lpstr>
      <vt:lpstr>Umístění objektů </vt:lpstr>
      <vt:lpstr>Umístění objektů 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Dolak</cp:lastModifiedBy>
  <cp:revision>234</cp:revision>
  <dcterms:created xsi:type="dcterms:W3CDTF">2016-07-06T15:42:34Z</dcterms:created>
  <dcterms:modified xsi:type="dcterms:W3CDTF">2018-04-11T11:42:33Z</dcterms:modified>
</cp:coreProperties>
</file>