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9" r:id="rId4"/>
    <p:sldId id="268" r:id="rId5"/>
    <p:sldId id="256" r:id="rId6"/>
    <p:sldId id="270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39533-09D3-2246-B143-2C27B84C3D03}" v="2" dt="2023-09-19T11:34:13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BF4FA-C19B-4046-AD9B-99C6F268229C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F28693F2-8348-431C-8A4A-F1E021E5EFCA}">
      <dgm:prSet phldrT="[Text]"/>
      <dgm:spPr/>
      <dgm:t>
        <a:bodyPr/>
        <a:lstStyle/>
        <a:p>
          <a:r>
            <a:rPr lang="en-GB" b="1" noProof="0" dirty="0"/>
            <a:t>2nd Seminar </a:t>
          </a:r>
          <a:r>
            <a:rPr lang="en-GB" noProof="0" dirty="0"/>
            <a:t>– What is FT?</a:t>
          </a:r>
        </a:p>
      </dgm:t>
    </dgm:pt>
    <dgm:pt modelId="{F44C9EFD-92C6-4349-86D4-CF716623DC75}" type="par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7441CD9A-6976-404D-93D7-EA1E06BEF0E8}" type="sib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3F342CA9-CD9F-47AD-9325-3B352A3AEB4B}">
      <dgm:prSet phldrT="[Text]"/>
      <dgm:spPr/>
      <dgm:t>
        <a:bodyPr/>
        <a:lstStyle/>
        <a:p>
          <a:r>
            <a:rPr lang="en-GB" b="1" noProof="0" dirty="0"/>
            <a:t>3rd Seminar </a:t>
          </a:r>
          <a:r>
            <a:rPr lang="en-GB" noProof="0" dirty="0"/>
            <a:t>– Description of</a:t>
          </a:r>
          <a:r>
            <a:rPr lang="cs-CZ" noProof="0" dirty="0"/>
            <a:t> FT</a:t>
          </a:r>
          <a:endParaRPr lang="en-GB" noProof="0" dirty="0"/>
        </a:p>
      </dgm:t>
    </dgm:pt>
    <dgm:pt modelId="{F4496172-6055-491E-B50A-8999DCEEF3AD}" type="parTrans" cxnId="{989CE0C5-3A43-4BF3-900F-AEACB6985529}">
      <dgm:prSet/>
      <dgm:spPr/>
      <dgm:t>
        <a:bodyPr/>
        <a:lstStyle/>
        <a:p>
          <a:endParaRPr lang="en-GB" noProof="0" dirty="0"/>
        </a:p>
      </dgm:t>
    </dgm:pt>
    <dgm:pt modelId="{53184914-1C50-450F-B334-344A878A4DEB}" type="sibTrans" cxnId="{989CE0C5-3A43-4BF3-900F-AEACB6985529}">
      <dgm:prSet/>
      <dgm:spPr/>
      <dgm:t>
        <a:bodyPr/>
        <a:lstStyle/>
        <a:p>
          <a:endParaRPr lang="en-GB" noProof="0" dirty="0"/>
        </a:p>
      </dgm:t>
    </dgm:pt>
    <dgm:pt modelId="{219498FD-2A2B-47E8-AADF-98ACF11A740E}">
      <dgm:prSet phldrT="[Text]"/>
      <dgm:spPr/>
      <dgm:t>
        <a:bodyPr/>
        <a:lstStyle/>
        <a:p>
          <a:r>
            <a:rPr lang="en-GB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Schedule</a:t>
          </a:r>
          <a:endParaRPr lang="en-GB" noProof="0" dirty="0"/>
        </a:p>
      </dgm:t>
    </dgm:pt>
    <dgm:pt modelId="{FD0AEDC7-BAA1-4782-9525-8CF53D371A7A}" type="parTrans" cxnId="{F25520AC-959A-4BDE-B1F9-240DE0162B3C}">
      <dgm:prSet/>
      <dgm:spPr/>
      <dgm:t>
        <a:bodyPr/>
        <a:lstStyle/>
        <a:p>
          <a:endParaRPr lang="en-GB" noProof="0" dirty="0"/>
        </a:p>
      </dgm:t>
    </dgm:pt>
    <dgm:pt modelId="{0B1E36DC-8930-4BF5-A4EC-13616119F175}" type="sibTrans" cxnId="{F25520AC-959A-4BDE-B1F9-240DE0162B3C}">
      <dgm:prSet/>
      <dgm:spPr/>
      <dgm:t>
        <a:bodyPr/>
        <a:lstStyle/>
        <a:p>
          <a:endParaRPr lang="en-GB" noProof="0" dirty="0"/>
        </a:p>
      </dgm:t>
    </dgm:pt>
    <dgm:pt modelId="{5BDA6708-9516-4D03-BB3B-096F1B75861A}">
      <dgm:prSet phldrT="[Text]"/>
      <dgm:spPr/>
      <dgm:t>
        <a:bodyPr/>
        <a:lstStyle/>
        <a:p>
          <a:r>
            <a:rPr lang="en-GB" b="1" noProof="0" dirty="0"/>
            <a:t>4th Seminar </a:t>
          </a:r>
          <a:r>
            <a:rPr lang="en-GB" noProof="0" dirty="0"/>
            <a:t>– FT template, presentation</a:t>
          </a:r>
        </a:p>
      </dgm:t>
    </dgm:pt>
    <dgm:pt modelId="{8852BE66-3B11-4FC5-BCDA-66ED609B774B}" type="parTrans" cxnId="{0D3D13AC-B6B9-4248-9337-76120AAC879C}">
      <dgm:prSet/>
      <dgm:spPr/>
      <dgm:t>
        <a:bodyPr/>
        <a:lstStyle/>
        <a:p>
          <a:endParaRPr lang="en-GB" noProof="0" dirty="0"/>
        </a:p>
      </dgm:t>
    </dgm:pt>
    <dgm:pt modelId="{B1DD0E3F-5E45-416C-B01E-164ED1A6B676}" type="sibTrans" cxnId="{0D3D13AC-B6B9-4248-9337-76120AAC879C}">
      <dgm:prSet/>
      <dgm:spPr/>
      <dgm:t>
        <a:bodyPr/>
        <a:lstStyle/>
        <a:p>
          <a:endParaRPr lang="en-GB" noProof="0" dirty="0"/>
        </a:p>
      </dgm:t>
    </dgm:pt>
    <dgm:pt modelId="{21765840-42D9-4221-9FF9-ACBBC1B75D8B}">
      <dgm:prSet phldrT="[Text]"/>
      <dgm:spPr/>
      <dgm:t>
        <a:bodyPr/>
        <a:lstStyle/>
        <a:p>
          <a:r>
            <a:rPr lang="en-GB" noProof="0" dirty="0"/>
            <a:t>Word template of FT</a:t>
          </a:r>
        </a:p>
      </dgm:t>
    </dgm:pt>
    <dgm:pt modelId="{C92B9A98-C9A6-4F43-87BD-D6514F52B419}" type="parTrans" cxnId="{12264CF4-45ED-4A0D-B341-CC98275C9323}">
      <dgm:prSet/>
      <dgm:spPr/>
      <dgm:t>
        <a:bodyPr/>
        <a:lstStyle/>
        <a:p>
          <a:endParaRPr lang="en-GB" noProof="0" dirty="0"/>
        </a:p>
      </dgm:t>
    </dgm:pt>
    <dgm:pt modelId="{E8165D63-89F2-4E99-AA43-3E931D4DDED0}" type="sibTrans" cxnId="{12264CF4-45ED-4A0D-B341-CC98275C9323}">
      <dgm:prSet/>
      <dgm:spPr/>
      <dgm:t>
        <a:bodyPr/>
        <a:lstStyle/>
        <a:p>
          <a:endParaRPr lang="en-GB" noProof="0" dirty="0"/>
        </a:p>
      </dgm:t>
    </dgm:pt>
    <dgm:pt modelId="{EED53750-A67D-4F08-B99D-C118FBB1AB9E}">
      <dgm:prSet phldrT="[Text]"/>
      <dgm:spPr/>
      <dgm:t>
        <a:bodyPr/>
        <a:lstStyle/>
        <a:p>
          <a:r>
            <a:rPr lang="en-GB" noProof="0" dirty="0"/>
            <a:t>Communication with supervisor</a:t>
          </a:r>
        </a:p>
      </dgm:t>
    </dgm:pt>
    <dgm:pt modelId="{4AA0B53F-F463-439B-AC20-F464E5C53A99}" type="parTrans" cxnId="{3413BC2B-3166-4A4D-BDE7-8BD08423F988}">
      <dgm:prSet/>
      <dgm:spPr/>
      <dgm:t>
        <a:bodyPr/>
        <a:lstStyle/>
        <a:p>
          <a:endParaRPr lang="en-GB" noProof="0" dirty="0"/>
        </a:p>
      </dgm:t>
    </dgm:pt>
    <dgm:pt modelId="{8F9B302C-9452-4BC3-9EB6-D0F1711D7B8C}" type="sibTrans" cxnId="{3413BC2B-3166-4A4D-BDE7-8BD08423F988}">
      <dgm:prSet/>
      <dgm:spPr/>
      <dgm:t>
        <a:bodyPr/>
        <a:lstStyle/>
        <a:p>
          <a:endParaRPr lang="en-GB" noProof="0" dirty="0"/>
        </a:p>
      </dgm:t>
    </dgm:pt>
    <dgm:pt modelId="{460B1FB4-ECB9-4DDF-8E7A-092B3702CEB9}">
      <dgm:prSet custT="1"/>
      <dgm:spPr/>
      <dgm:t>
        <a:bodyPr/>
        <a:lstStyle/>
        <a:p>
          <a:r>
            <a:rPr lang="en-GB" sz="1900" kern="1200" noProof="0" dirty="0"/>
            <a:t>Purpose of FT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78B3982-E316-47B1-BEB4-1571E6B7B2DF}" type="par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1334D5B1-3D99-4D73-A74C-F683F001E336}" type="sib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AD538CB7-0CCF-4A70-9200-F8CBC4469C56}">
      <dgm:prSet phldrT="[Text]"/>
      <dgm:spPr/>
      <dgm:t>
        <a:bodyPr/>
        <a:lstStyle/>
        <a:p>
          <a:r>
            <a:rPr lang="en-GB" b="1" noProof="0" dirty="0"/>
            <a:t>1st Seminar </a:t>
          </a:r>
          <a:r>
            <a:rPr lang="en-GB" noProof="0" dirty="0"/>
            <a:t>– FT roadmap</a:t>
          </a:r>
        </a:p>
      </dgm:t>
    </dgm:pt>
    <dgm:pt modelId="{81B77311-3895-4788-BED0-AEE336A3EFFD}" type="par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0EF91CF-F0CA-4E00-B0FB-EA8857ACEEBD}" type="sib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338ED1E-0530-4D62-BF8D-EADD68EDCF5D}">
      <dgm:prSet phldrT="[Text]"/>
      <dgm:spPr/>
      <dgm:t>
        <a:bodyPr/>
        <a:lstStyle/>
        <a:p>
          <a:r>
            <a:rPr lang="en-GB" noProof="0" dirty="0"/>
            <a:t>Roadmap for February examination</a:t>
          </a:r>
        </a:p>
      </dgm:t>
    </dgm:pt>
    <dgm:pt modelId="{CC8E1A25-45F5-43C8-AE14-FECC8950AA7E}" type="parTrans" cxnId="{E1CC1B83-8437-406B-B4D4-90BC67409135}">
      <dgm:prSet/>
      <dgm:spPr/>
      <dgm:t>
        <a:bodyPr/>
        <a:lstStyle/>
        <a:p>
          <a:endParaRPr lang="en-GB" noProof="0" dirty="0"/>
        </a:p>
      </dgm:t>
    </dgm:pt>
    <dgm:pt modelId="{4BF7F7BB-77C8-438C-9AC0-E6F0C4FD383D}" type="sibTrans" cxnId="{E1CC1B83-8437-406B-B4D4-90BC67409135}">
      <dgm:prSet/>
      <dgm:spPr/>
      <dgm:t>
        <a:bodyPr/>
        <a:lstStyle/>
        <a:p>
          <a:endParaRPr lang="en-GB" noProof="0" dirty="0"/>
        </a:p>
      </dgm:t>
    </dgm:pt>
    <dgm:pt modelId="{1E65141B-10CF-4292-88BD-CF95776E2AA3}">
      <dgm:prSet phldrT="[Text]"/>
      <dgm:spPr/>
      <dgm:t>
        <a:bodyPr/>
        <a:lstStyle/>
        <a:p>
          <a:r>
            <a:rPr lang="en-GB" noProof="0" dirty="0"/>
            <a:t>Roadmap for June examination</a:t>
          </a:r>
        </a:p>
      </dgm:t>
    </dgm:pt>
    <dgm:pt modelId="{28BB2C1F-F484-4494-A4F4-C641085B6460}" type="parTrans" cxnId="{4BBCB0C5-9D60-4BBB-A12D-C08C1A6AF388}">
      <dgm:prSet/>
      <dgm:spPr/>
      <dgm:t>
        <a:bodyPr/>
        <a:lstStyle/>
        <a:p>
          <a:endParaRPr lang="en-GB" noProof="0" dirty="0"/>
        </a:p>
      </dgm:t>
    </dgm:pt>
    <dgm:pt modelId="{71E655BF-9821-499A-8D20-409BECF2583C}" type="sibTrans" cxnId="{4BBCB0C5-9D60-4BBB-A12D-C08C1A6AF388}">
      <dgm:prSet/>
      <dgm:spPr/>
      <dgm:t>
        <a:bodyPr/>
        <a:lstStyle/>
        <a:p>
          <a:endParaRPr lang="en-GB" noProof="0" dirty="0"/>
        </a:p>
      </dgm:t>
    </dgm:pt>
    <dgm:pt modelId="{34A18043-4BFD-42A1-8FFD-7CD51DD8C964}">
      <dgm:prSet phldrT="[Text]"/>
      <dgm:spPr/>
      <dgm:t>
        <a:bodyPr/>
        <a:lstStyle/>
        <a:p>
          <a:r>
            <a:rPr lang="en-GB" noProof="0" dirty="0"/>
            <a:t>Seminar </a:t>
          </a:r>
          <a:r>
            <a:rPr lang="sk-SK" noProof="0" dirty="0"/>
            <a:t>agenda</a:t>
          </a:r>
          <a:endParaRPr lang="en-GB" noProof="0" dirty="0"/>
        </a:p>
      </dgm:t>
    </dgm:pt>
    <dgm:pt modelId="{7E2B85F8-A66D-4144-AFA0-6235EB02DE51}" type="parTrans" cxnId="{B6E923BD-D5D9-43D1-B6AD-9AA50C6CD40A}">
      <dgm:prSet/>
      <dgm:spPr/>
      <dgm:t>
        <a:bodyPr/>
        <a:lstStyle/>
        <a:p>
          <a:endParaRPr lang="en-GB" noProof="0" dirty="0"/>
        </a:p>
      </dgm:t>
    </dgm:pt>
    <dgm:pt modelId="{17C0404F-2219-4E00-A366-E99306237723}" type="sibTrans" cxnId="{B6E923BD-D5D9-43D1-B6AD-9AA50C6CD40A}">
      <dgm:prSet/>
      <dgm:spPr/>
      <dgm:t>
        <a:bodyPr/>
        <a:lstStyle/>
        <a:p>
          <a:endParaRPr lang="en-GB" noProof="0" dirty="0"/>
        </a:p>
      </dgm:t>
    </dgm:pt>
    <dgm:pt modelId="{92230E48-5473-4A9A-8F64-706266A84DDA}">
      <dgm:prSet phldrT="[Text]"/>
      <dgm:spPr/>
      <dgm:t>
        <a:bodyPr/>
        <a:lstStyle/>
        <a:p>
          <a:endParaRPr lang="en-GB" noProof="0" dirty="0"/>
        </a:p>
      </dgm:t>
    </dgm:pt>
    <dgm:pt modelId="{CE5CB696-1FFF-4A6C-95F8-C3809E287A5D}" type="parTrans" cxnId="{5E70718B-7510-445D-8208-DFBA532E6C5A}">
      <dgm:prSet/>
      <dgm:spPr/>
      <dgm:t>
        <a:bodyPr/>
        <a:lstStyle/>
        <a:p>
          <a:endParaRPr lang="cs-CZ"/>
        </a:p>
      </dgm:t>
    </dgm:pt>
    <dgm:pt modelId="{D7C926E1-2C4A-4591-8377-578FA7398FD5}" type="sibTrans" cxnId="{5E70718B-7510-445D-8208-DFBA532E6C5A}">
      <dgm:prSet/>
      <dgm:spPr/>
      <dgm:t>
        <a:bodyPr/>
        <a:lstStyle/>
        <a:p>
          <a:endParaRPr lang="cs-CZ"/>
        </a:p>
      </dgm:t>
    </dgm:pt>
    <dgm:pt modelId="{FF5A9DA0-5721-4F94-8CFF-1E188B830FFC}">
      <dgm:prSet/>
      <dgm:spPr/>
      <dgm:t>
        <a:bodyPr/>
        <a:lstStyle/>
        <a:p>
          <a:r>
            <a:rPr lang="en-GB" noProof="0" dirty="0"/>
            <a:t>Proofreading</a:t>
          </a:r>
        </a:p>
      </dgm:t>
    </dgm:pt>
    <dgm:pt modelId="{045C0824-FF39-452B-A77D-B4D02DBF72E1}" type="parTrans" cxnId="{AC5766C2-B9E9-42BE-AE14-57B9FF56B89E}">
      <dgm:prSet/>
      <dgm:spPr/>
      <dgm:t>
        <a:bodyPr/>
        <a:lstStyle/>
        <a:p>
          <a:endParaRPr lang="cs-CZ"/>
        </a:p>
      </dgm:t>
    </dgm:pt>
    <dgm:pt modelId="{596BBA66-7642-4527-B5BF-D36C5848AC9F}" type="sibTrans" cxnId="{AC5766C2-B9E9-42BE-AE14-57B9FF56B89E}">
      <dgm:prSet/>
      <dgm:spPr/>
      <dgm:t>
        <a:bodyPr/>
        <a:lstStyle/>
        <a:p>
          <a:endParaRPr lang="cs-CZ"/>
        </a:p>
      </dgm:t>
    </dgm:pt>
    <dgm:pt modelId="{6A2E9B71-2F6A-4E23-8E47-D5622DA4C998}">
      <dgm:prSet phldrT="[Text]"/>
      <dgm:spPr/>
      <dgm:t>
        <a:bodyPr/>
        <a:lstStyle/>
        <a:p>
          <a:r>
            <a:rPr lang="cs-CZ" noProof="0" dirty="0"/>
            <a:t>Sample FT, FT </a:t>
          </a:r>
          <a:r>
            <a:rPr lang="cs-CZ" noProof="0" dirty="0" err="1"/>
            <a:t>topics</a:t>
          </a:r>
          <a:endParaRPr lang="en-GB" noProof="0" dirty="0"/>
        </a:p>
      </dgm:t>
    </dgm:pt>
    <dgm:pt modelId="{69F0EAC6-756A-4EC7-BF91-097554BDE2B5}" type="parTrans" cxnId="{55A0216B-889C-4C6B-8762-4AAEB6F8CB0E}">
      <dgm:prSet/>
      <dgm:spPr/>
      <dgm:t>
        <a:bodyPr/>
        <a:lstStyle/>
        <a:p>
          <a:endParaRPr lang="cs-CZ"/>
        </a:p>
      </dgm:t>
    </dgm:pt>
    <dgm:pt modelId="{CB5C6DD0-A517-44B1-935C-2D7C70DEC831}" type="sibTrans" cxnId="{55A0216B-889C-4C6B-8762-4AAEB6F8CB0E}">
      <dgm:prSet/>
      <dgm:spPr/>
      <dgm:t>
        <a:bodyPr/>
        <a:lstStyle/>
        <a:p>
          <a:endParaRPr lang="cs-CZ"/>
        </a:p>
      </dgm:t>
    </dgm:pt>
    <dgm:pt modelId="{E49D0E44-7E7D-4648-8FF0-217BE7CFD6ED}">
      <dgm:prSet phldrT="[Text]"/>
      <dgm:spPr/>
      <dgm:t>
        <a:bodyPr/>
        <a:lstStyle/>
        <a:p>
          <a:r>
            <a:rPr lang="en-GB" noProof="0" dirty="0"/>
            <a:t>Revisions</a:t>
          </a:r>
        </a:p>
      </dgm:t>
    </dgm:pt>
    <dgm:pt modelId="{1A9EFD78-4919-4ECD-9EDC-0D11556623F5}" type="parTrans" cxnId="{EB6DF21B-119A-4AC7-A452-C8293B795431}">
      <dgm:prSet/>
      <dgm:spPr/>
      <dgm:t>
        <a:bodyPr/>
        <a:lstStyle/>
        <a:p>
          <a:endParaRPr lang="cs-CZ"/>
        </a:p>
      </dgm:t>
    </dgm:pt>
    <dgm:pt modelId="{66F58088-DA33-47EC-BD19-8D9010509BF1}" type="sibTrans" cxnId="{EB6DF21B-119A-4AC7-A452-C8293B795431}">
      <dgm:prSet/>
      <dgm:spPr/>
      <dgm:t>
        <a:bodyPr/>
        <a:lstStyle/>
        <a:p>
          <a:endParaRPr lang="cs-CZ"/>
        </a:p>
      </dgm:t>
    </dgm:pt>
    <dgm:pt modelId="{E37CBA8D-EECF-4312-8AE8-690BB5740763}">
      <dgm:prSet phldrT="[Text]"/>
      <dgm:spPr/>
      <dgm:t>
        <a:bodyPr/>
        <a:lstStyle/>
        <a:p>
          <a:r>
            <a:rPr lang="en-GB" noProof="0" dirty="0"/>
            <a:t>Documents </a:t>
          </a:r>
          <a:r>
            <a:rPr lang="cs-CZ" noProof="0" dirty="0"/>
            <a:t>and </a:t>
          </a:r>
          <a:r>
            <a:rPr lang="cs-CZ" noProof="0" dirty="0" err="1"/>
            <a:t>forms</a:t>
          </a:r>
          <a:r>
            <a:rPr lang="cs-CZ" noProof="0" dirty="0"/>
            <a:t> </a:t>
          </a:r>
          <a:r>
            <a:rPr lang="en-GB" noProof="0" dirty="0"/>
            <a:t>on webpage</a:t>
          </a:r>
        </a:p>
      </dgm:t>
    </dgm:pt>
    <dgm:pt modelId="{F22A70DA-CCFF-43EE-8943-DEF1807D4B3B}" type="parTrans" cxnId="{9966C682-5954-44DB-AC54-5EEEE6054227}">
      <dgm:prSet/>
      <dgm:spPr/>
      <dgm:t>
        <a:bodyPr/>
        <a:lstStyle/>
        <a:p>
          <a:endParaRPr lang="cs-CZ"/>
        </a:p>
      </dgm:t>
    </dgm:pt>
    <dgm:pt modelId="{92B06BB5-6A1F-40C3-88E3-84EB177E0FF2}" type="sibTrans" cxnId="{9966C682-5954-44DB-AC54-5EEEE6054227}">
      <dgm:prSet/>
      <dgm:spPr/>
      <dgm:t>
        <a:bodyPr/>
        <a:lstStyle/>
        <a:p>
          <a:endParaRPr lang="cs-CZ"/>
        </a:p>
      </dgm:t>
    </dgm:pt>
    <dgm:pt modelId="{5EA7D05E-AEAA-41E6-B672-AE6BEFFCEDE5}">
      <dgm:prSet/>
      <dgm:spPr/>
      <dgm:t>
        <a:bodyPr/>
        <a:lstStyle/>
        <a:p>
          <a:endParaRPr lang="en-GB" noProof="0" dirty="0"/>
        </a:p>
      </dgm:t>
    </dgm:pt>
    <dgm:pt modelId="{48CA9D26-2748-44E7-869E-3DAFF4463A6A}" type="parTrans" cxnId="{E7A5B021-C561-4366-AE82-EC37AC405D02}">
      <dgm:prSet/>
      <dgm:spPr/>
      <dgm:t>
        <a:bodyPr/>
        <a:lstStyle/>
        <a:p>
          <a:endParaRPr lang="cs-CZ"/>
        </a:p>
      </dgm:t>
    </dgm:pt>
    <dgm:pt modelId="{D2503372-BC11-4739-8292-1CBDD4578743}" type="sibTrans" cxnId="{E7A5B021-C561-4366-AE82-EC37AC405D02}">
      <dgm:prSet/>
      <dgm:spPr/>
      <dgm:t>
        <a:bodyPr/>
        <a:lstStyle/>
        <a:p>
          <a:endParaRPr lang="cs-CZ"/>
        </a:p>
      </dgm:t>
    </dgm:pt>
    <dgm:pt modelId="{96502904-1617-46BE-83A8-B41824DA0A9B}">
      <dgm:prSet/>
      <dgm:spPr/>
      <dgm:t>
        <a:bodyPr/>
        <a:lstStyle/>
        <a:p>
          <a:r>
            <a:rPr lang="en-GB" noProof="0" dirty="0"/>
            <a:t>Presentation template for FT defence</a:t>
          </a:r>
        </a:p>
      </dgm:t>
    </dgm:pt>
    <dgm:pt modelId="{D5EA59E1-B933-45F6-8A43-735950D59601}" type="parTrans" cxnId="{6E70696E-250D-4884-B641-DEF39102C825}">
      <dgm:prSet/>
      <dgm:spPr/>
      <dgm:t>
        <a:bodyPr/>
        <a:lstStyle/>
        <a:p>
          <a:endParaRPr lang="cs-CZ"/>
        </a:p>
      </dgm:t>
    </dgm:pt>
    <dgm:pt modelId="{E5B332E5-8AF4-4632-9152-908AEBB172BA}" type="sibTrans" cxnId="{6E70696E-250D-4884-B641-DEF39102C825}">
      <dgm:prSet/>
      <dgm:spPr/>
      <dgm:t>
        <a:bodyPr/>
        <a:lstStyle/>
        <a:p>
          <a:endParaRPr lang="cs-CZ"/>
        </a:p>
      </dgm:t>
    </dgm:pt>
    <dgm:pt modelId="{5755CD66-45F3-4425-BFF1-AC6840951BE8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Goals, methodology,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9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methods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outputs</a:t>
          </a:r>
        </a:p>
      </dgm:t>
    </dgm:pt>
    <dgm:pt modelId="{07B74F11-277B-458D-8481-F4737A69163A}" type="parTrans" cxnId="{7FCC1CD4-9BBB-4B8B-A628-823731A26EB2}">
      <dgm:prSet/>
      <dgm:spPr/>
      <dgm:t>
        <a:bodyPr/>
        <a:lstStyle/>
        <a:p>
          <a:endParaRPr lang="cs-CZ"/>
        </a:p>
      </dgm:t>
    </dgm:pt>
    <dgm:pt modelId="{12ED7F30-E244-413B-B26C-B65083D259EB}" type="sibTrans" cxnId="{7FCC1CD4-9BBB-4B8B-A628-823731A26EB2}">
      <dgm:prSet/>
      <dgm:spPr/>
      <dgm:t>
        <a:bodyPr/>
        <a:lstStyle/>
        <a:p>
          <a:endParaRPr lang="cs-CZ"/>
        </a:p>
      </dgm:t>
    </dgm:pt>
    <dgm:pt modelId="{3F852432-F413-4342-8179-ABBB32BFD9B0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Plagiarism, citations</a:t>
          </a:r>
        </a:p>
      </dgm:t>
    </dgm:pt>
    <dgm:pt modelId="{0A629D4D-49E0-4DEA-A9E1-2F5000D4CD70}" type="parTrans" cxnId="{944A4617-3330-42C1-8E8C-B3BDD4376621}">
      <dgm:prSet/>
      <dgm:spPr/>
      <dgm:t>
        <a:bodyPr/>
        <a:lstStyle/>
        <a:p>
          <a:endParaRPr lang="cs-CZ"/>
        </a:p>
      </dgm:t>
    </dgm:pt>
    <dgm:pt modelId="{E5F106A9-1097-4EC8-AD30-75ADD8270635}" type="sibTrans" cxnId="{944A4617-3330-42C1-8E8C-B3BDD4376621}">
      <dgm:prSet/>
      <dgm:spPr/>
      <dgm:t>
        <a:bodyPr/>
        <a:lstStyle/>
        <a:p>
          <a:endParaRPr lang="cs-CZ"/>
        </a:p>
      </dgm:t>
    </dgm:pt>
    <dgm:pt modelId="{09412919-1F0F-4497-9C61-7A1F8381327D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Library and      e-resources</a:t>
          </a:r>
        </a:p>
      </dgm:t>
    </dgm:pt>
    <dgm:pt modelId="{8128E2AB-BBBC-47A0-BFA9-F7D3C429158C}" type="parTrans" cxnId="{24C30E7C-2C75-4EFD-A623-A153F185F216}">
      <dgm:prSet/>
      <dgm:spPr/>
      <dgm:t>
        <a:bodyPr/>
        <a:lstStyle/>
        <a:p>
          <a:endParaRPr lang="cs-CZ"/>
        </a:p>
      </dgm:t>
    </dgm:pt>
    <dgm:pt modelId="{49FA96D7-3B03-4F8C-BCF1-F8D796A2D626}" type="sibTrans" cxnId="{24C30E7C-2C75-4EFD-A623-A153F185F216}">
      <dgm:prSet/>
      <dgm:spPr/>
      <dgm:t>
        <a:bodyPr/>
        <a:lstStyle/>
        <a:p>
          <a:endParaRPr lang="cs-CZ"/>
        </a:p>
      </dgm:t>
    </dgm:pt>
    <dgm:pt modelId="{26DCF202-A788-4D3F-9BAA-F5BADB2DC7F0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Content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4DAEEE2-DCA5-463B-8792-FFF72ABA436E}" type="parTrans" cxnId="{1CF53A94-A833-42DB-8795-8F0DD2FA9E7A}">
      <dgm:prSet/>
      <dgm:spPr/>
      <dgm:t>
        <a:bodyPr/>
        <a:lstStyle/>
        <a:p>
          <a:endParaRPr lang="cs-CZ"/>
        </a:p>
      </dgm:t>
    </dgm:pt>
    <dgm:pt modelId="{8298CB62-CEB9-4F52-9095-94326679A989}" type="sibTrans" cxnId="{1CF53A94-A833-42DB-8795-8F0DD2FA9E7A}">
      <dgm:prSet/>
      <dgm:spPr/>
      <dgm:t>
        <a:bodyPr/>
        <a:lstStyle/>
        <a:p>
          <a:endParaRPr lang="cs-CZ"/>
        </a:p>
      </dgm:t>
    </dgm:pt>
    <dgm:pt modelId="{01DA48CE-2EB7-4559-883B-F5A76DB2BA95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IS</a:t>
          </a:r>
          <a:r>
            <a:rPr lang="cs-CZ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SU</a:t>
          </a:r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explanation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42A0F5F-FC48-4A80-8775-0848A826FB44}" type="parTrans" cxnId="{8199815C-253D-45AA-9252-80BAD0F588F2}">
      <dgm:prSet/>
      <dgm:spPr/>
      <dgm:t>
        <a:bodyPr/>
        <a:lstStyle/>
        <a:p>
          <a:endParaRPr lang="cs-CZ"/>
        </a:p>
      </dgm:t>
    </dgm:pt>
    <dgm:pt modelId="{F72D462C-B578-4BCF-833E-74D5ED32017A}" type="sibTrans" cxnId="{8199815C-253D-45AA-9252-80BAD0F588F2}">
      <dgm:prSet/>
      <dgm:spPr/>
      <dgm:t>
        <a:bodyPr/>
        <a:lstStyle/>
        <a:p>
          <a:endParaRPr lang="cs-CZ"/>
        </a:p>
      </dgm:t>
    </dgm:pt>
    <dgm:pt modelId="{A7A132C0-E414-4027-8BA1-0630E8F8C10F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Insertion into IS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DAF8405-4339-4F47-B313-B0C7D95A57EE}" type="parTrans" cxnId="{F4775A99-F049-435F-99B3-7458B6B6DB2C}">
      <dgm:prSet/>
      <dgm:spPr/>
      <dgm:t>
        <a:bodyPr/>
        <a:lstStyle/>
        <a:p>
          <a:endParaRPr lang="cs-CZ"/>
        </a:p>
      </dgm:t>
    </dgm:pt>
    <dgm:pt modelId="{6644E05F-701F-4D08-9555-9D37A2AA21FA}" type="sibTrans" cxnId="{F4775A99-F049-435F-99B3-7458B6B6DB2C}">
      <dgm:prSet/>
      <dgm:spPr/>
      <dgm:t>
        <a:bodyPr/>
        <a:lstStyle/>
        <a:p>
          <a:endParaRPr lang="cs-CZ"/>
        </a:p>
      </dgm:t>
    </dgm:pt>
    <dgm:pt modelId="{CD81DA47-CC4F-46CF-8738-CEA642D1FEC6}" type="pres">
      <dgm:prSet presAssocID="{BFFBF4FA-C19B-4046-AD9B-99C6F268229C}" presName="linearFlow" presStyleCnt="0">
        <dgm:presLayoutVars>
          <dgm:dir/>
          <dgm:animLvl val="lvl"/>
          <dgm:resizeHandles/>
        </dgm:presLayoutVars>
      </dgm:prSet>
      <dgm:spPr/>
    </dgm:pt>
    <dgm:pt modelId="{66C3C6BD-3E3B-4FBF-9716-709DB73A0C53}" type="pres">
      <dgm:prSet presAssocID="{AD538CB7-0CCF-4A70-9200-F8CBC4469C56}" presName="compositeNode" presStyleCnt="0">
        <dgm:presLayoutVars>
          <dgm:bulletEnabled val="1"/>
        </dgm:presLayoutVars>
      </dgm:prSet>
      <dgm:spPr/>
    </dgm:pt>
    <dgm:pt modelId="{E7E2A331-26E6-4FF7-9D7A-5F757254A53C}" type="pres">
      <dgm:prSet presAssocID="{AD538CB7-0CCF-4A70-9200-F8CBC4469C56}" presName="image" presStyleLbl="fgImgPlace1" presStyleIdx="0" presStyleCnt="4"/>
      <dgm:spPr>
        <a:solidFill>
          <a:srgbClr val="46A093"/>
        </a:solidFill>
      </dgm:spPr>
    </dgm:pt>
    <dgm:pt modelId="{52DA7CA5-A5F0-41BF-BF96-DB1D8FDB3ABD}" type="pres">
      <dgm:prSet presAssocID="{AD538CB7-0CCF-4A70-9200-F8CBC4469C56}" presName="childNode" presStyleLbl="node1" presStyleIdx="0" presStyleCnt="4">
        <dgm:presLayoutVars>
          <dgm:bulletEnabled val="1"/>
        </dgm:presLayoutVars>
      </dgm:prSet>
      <dgm:spPr/>
    </dgm:pt>
    <dgm:pt modelId="{4330184E-4B10-4866-B7E7-378863FCB8B1}" type="pres">
      <dgm:prSet presAssocID="{AD538CB7-0CCF-4A70-9200-F8CBC4469C56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E01683AB-5B9A-45A4-A973-76D7E29B7F3F}" type="pres">
      <dgm:prSet presAssocID="{10EF91CF-F0CA-4E00-B0FB-EA8857ACEEBD}" presName="sibTrans" presStyleCnt="0"/>
      <dgm:spPr/>
    </dgm:pt>
    <dgm:pt modelId="{F63CC31B-4E2B-4A10-98F6-F3C9356A6935}" type="pres">
      <dgm:prSet presAssocID="{F28693F2-8348-431C-8A4A-F1E021E5EFCA}" presName="compositeNode" presStyleCnt="0">
        <dgm:presLayoutVars>
          <dgm:bulletEnabled val="1"/>
        </dgm:presLayoutVars>
      </dgm:prSet>
      <dgm:spPr/>
    </dgm:pt>
    <dgm:pt modelId="{D5B7DA1C-FDD4-4C80-87FF-31545E8BB2BC}" type="pres">
      <dgm:prSet presAssocID="{F28693F2-8348-431C-8A4A-F1E021E5EFCA}" presName="image" presStyleLbl="fgImgPlace1" presStyleIdx="1" presStyleCnt="4"/>
      <dgm:spPr>
        <a:solidFill>
          <a:schemeClr val="accent1">
            <a:lumMod val="75000"/>
          </a:schemeClr>
        </a:solidFill>
      </dgm:spPr>
    </dgm:pt>
    <dgm:pt modelId="{FAAA0A43-5E70-4561-9FF2-38FCF4FA729A}" type="pres">
      <dgm:prSet presAssocID="{F28693F2-8348-431C-8A4A-F1E021E5EFCA}" presName="childNode" presStyleLbl="node1" presStyleIdx="1" presStyleCnt="4">
        <dgm:presLayoutVars>
          <dgm:bulletEnabled val="1"/>
        </dgm:presLayoutVars>
      </dgm:prSet>
      <dgm:spPr/>
    </dgm:pt>
    <dgm:pt modelId="{2D283596-17EF-4082-A274-E5AEF37DAAD5}" type="pres">
      <dgm:prSet presAssocID="{F28693F2-8348-431C-8A4A-F1E021E5EFCA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1F8CB31C-7AA0-491F-93DF-9591750BF36F}" type="pres">
      <dgm:prSet presAssocID="{7441CD9A-6976-404D-93D7-EA1E06BEF0E8}" presName="sibTrans" presStyleCnt="0"/>
      <dgm:spPr/>
    </dgm:pt>
    <dgm:pt modelId="{8ADD807E-C4AD-4F97-A4A0-B81FA3BA7E67}" type="pres">
      <dgm:prSet presAssocID="{3F342CA9-CD9F-47AD-9325-3B352A3AEB4B}" presName="compositeNode" presStyleCnt="0">
        <dgm:presLayoutVars>
          <dgm:bulletEnabled val="1"/>
        </dgm:presLayoutVars>
      </dgm:prSet>
      <dgm:spPr/>
    </dgm:pt>
    <dgm:pt modelId="{2345EBE7-B8DD-4D67-AC52-10D7E12A2312}" type="pres">
      <dgm:prSet presAssocID="{3F342CA9-CD9F-47AD-9325-3B352A3AEB4B}" presName="image" presStyleLbl="fgImgPlace1" presStyleIdx="2" presStyleCnt="4"/>
      <dgm:spPr>
        <a:solidFill>
          <a:schemeClr val="accent2"/>
        </a:solidFill>
      </dgm:spPr>
    </dgm:pt>
    <dgm:pt modelId="{10289F23-EB5F-4963-949F-1E676B8D0C2E}" type="pres">
      <dgm:prSet presAssocID="{3F342CA9-CD9F-47AD-9325-3B352A3AEB4B}" presName="childNode" presStyleLbl="node1" presStyleIdx="2" presStyleCnt="4">
        <dgm:presLayoutVars>
          <dgm:bulletEnabled val="1"/>
        </dgm:presLayoutVars>
      </dgm:prSet>
      <dgm:spPr/>
    </dgm:pt>
    <dgm:pt modelId="{C9F2EB54-6B58-49E1-B3DA-BCB520A96FA9}" type="pres">
      <dgm:prSet presAssocID="{3F342CA9-CD9F-47AD-9325-3B352A3AEB4B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F02CC60F-5DA2-4CC9-9ED0-46F2A1834BAB}" type="pres">
      <dgm:prSet presAssocID="{53184914-1C50-450F-B334-344A878A4DEB}" presName="sibTrans" presStyleCnt="0"/>
      <dgm:spPr/>
    </dgm:pt>
    <dgm:pt modelId="{BBE43652-A4E6-4E01-85D5-573C2B674587}" type="pres">
      <dgm:prSet presAssocID="{5BDA6708-9516-4D03-BB3B-096F1B75861A}" presName="compositeNode" presStyleCnt="0">
        <dgm:presLayoutVars>
          <dgm:bulletEnabled val="1"/>
        </dgm:presLayoutVars>
      </dgm:prSet>
      <dgm:spPr/>
    </dgm:pt>
    <dgm:pt modelId="{6DCDCB39-1258-4214-B82D-036BD3A1E460}" type="pres">
      <dgm:prSet presAssocID="{5BDA6708-9516-4D03-BB3B-096F1B75861A}" presName="image" presStyleLbl="fgImgPlace1" presStyleIdx="3" presStyleCnt="4"/>
      <dgm:spPr>
        <a:solidFill>
          <a:srgbClr val="C00000"/>
        </a:solidFill>
      </dgm:spPr>
    </dgm:pt>
    <dgm:pt modelId="{1867DD4F-971F-465B-8863-A7B1A8D4D8F8}" type="pres">
      <dgm:prSet presAssocID="{5BDA6708-9516-4D03-BB3B-096F1B75861A}" presName="childNode" presStyleLbl="node1" presStyleIdx="3" presStyleCnt="4">
        <dgm:presLayoutVars>
          <dgm:bulletEnabled val="1"/>
        </dgm:presLayoutVars>
      </dgm:prSet>
      <dgm:spPr/>
    </dgm:pt>
    <dgm:pt modelId="{A3CFECB2-BAC5-492A-8693-7FFB97CC7D25}" type="pres">
      <dgm:prSet presAssocID="{5BDA6708-9516-4D03-BB3B-096F1B75861A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CFED7815-982B-4BD5-8464-B8D970EFEFF4}" type="presOf" srcId="{26DCF202-A788-4D3F-9BAA-F5BADB2DC7F0}" destId="{10289F23-EB5F-4963-949F-1E676B8D0C2E}" srcOrd="0" destOrd="1" presId="urn:microsoft.com/office/officeart/2005/8/layout/hList2"/>
    <dgm:cxn modelId="{944A4617-3330-42C1-8E8C-B3BDD4376621}" srcId="{F28693F2-8348-431C-8A4A-F1E021E5EFCA}" destId="{3F852432-F413-4342-8179-ABBB32BFD9B0}" srcOrd="2" destOrd="0" parTransId="{0A629D4D-49E0-4DEA-A9E1-2F5000D4CD70}" sibTransId="{E5F106A9-1097-4EC8-AD30-75ADD8270635}"/>
    <dgm:cxn modelId="{1CC66E1B-EA4E-4CAC-87C1-63222CA71819}" type="presOf" srcId="{5BDA6708-9516-4D03-BB3B-096F1B75861A}" destId="{A3CFECB2-BAC5-492A-8693-7FFB97CC7D25}" srcOrd="0" destOrd="0" presId="urn:microsoft.com/office/officeart/2005/8/layout/hList2"/>
    <dgm:cxn modelId="{EB6DF21B-119A-4AC7-A452-C8293B795431}" srcId="{5BDA6708-9516-4D03-BB3B-096F1B75861A}" destId="{E49D0E44-7E7D-4648-8FF0-217BE7CFD6ED}" srcOrd="2" destOrd="0" parTransId="{1A9EFD78-4919-4ECD-9EDC-0D11556623F5}" sibTransId="{66F58088-DA33-47EC-BD19-8D9010509BF1}"/>
    <dgm:cxn modelId="{E7A5B021-C561-4366-AE82-EC37AC405D02}" srcId="{3F342CA9-CD9F-47AD-9325-3B352A3AEB4B}" destId="{5EA7D05E-AEAA-41E6-B672-AE6BEFFCEDE5}" srcOrd="4" destOrd="0" parTransId="{48CA9D26-2748-44E7-869E-3DAFF4463A6A}" sibTransId="{D2503372-BC11-4739-8292-1CBDD4578743}"/>
    <dgm:cxn modelId="{3413BC2B-3166-4A4D-BDE7-8BD08423F988}" srcId="{5BDA6708-9516-4D03-BB3B-096F1B75861A}" destId="{EED53750-A67D-4F08-B99D-C118FBB1AB9E}" srcOrd="1" destOrd="0" parTransId="{4AA0B53F-F463-439B-AC20-F464E5C53A99}" sibTransId="{8F9B302C-9452-4BC3-9EB6-D0F1711D7B8C}"/>
    <dgm:cxn modelId="{B42E2934-3F2C-4094-8D1F-3D23748FC43B}" type="presOf" srcId="{A7A132C0-E414-4027-8BA1-0630E8F8C10F}" destId="{10289F23-EB5F-4963-949F-1E676B8D0C2E}" srcOrd="0" destOrd="3" presId="urn:microsoft.com/office/officeart/2005/8/layout/hList2"/>
    <dgm:cxn modelId="{C1B8FD3C-3D08-46BF-B3B0-DD72EE694AF6}" srcId="{BFFBF4FA-C19B-4046-AD9B-99C6F268229C}" destId="{F28693F2-8348-431C-8A4A-F1E021E5EFCA}" srcOrd="1" destOrd="0" parTransId="{F44C9EFD-92C6-4349-86D4-CF716623DC75}" sibTransId="{7441CD9A-6976-404D-93D7-EA1E06BEF0E8}"/>
    <dgm:cxn modelId="{DF816B3F-D6FD-4ADE-90E7-9DCB970524C0}" type="presOf" srcId="{21765840-42D9-4221-9FF9-ACBBC1B75D8B}" destId="{1867DD4F-971F-465B-8863-A7B1A8D4D8F8}" srcOrd="0" destOrd="0" presId="urn:microsoft.com/office/officeart/2005/8/layout/hList2"/>
    <dgm:cxn modelId="{8199815C-253D-45AA-9252-80BAD0F588F2}" srcId="{3F342CA9-CD9F-47AD-9325-3B352A3AEB4B}" destId="{01DA48CE-2EB7-4559-883B-F5A76DB2BA95}" srcOrd="2" destOrd="0" parTransId="{142A0F5F-FC48-4A80-8775-0848A826FB44}" sibTransId="{F72D462C-B578-4BCF-833E-74D5ED32017A}"/>
    <dgm:cxn modelId="{1EC69F5D-FD71-400A-8AF6-8B09DAF80D2C}" type="presOf" srcId="{3F852432-F413-4342-8179-ABBB32BFD9B0}" destId="{FAAA0A43-5E70-4561-9FF2-38FCF4FA729A}" srcOrd="0" destOrd="2" presId="urn:microsoft.com/office/officeart/2005/8/layout/hList2"/>
    <dgm:cxn modelId="{374F945F-BCAC-491B-A74A-9937F7F9454C}" type="presOf" srcId="{AD538CB7-0CCF-4A70-9200-F8CBC4469C56}" destId="{4330184E-4B10-4866-B7E7-378863FCB8B1}" srcOrd="0" destOrd="0" presId="urn:microsoft.com/office/officeart/2005/8/layout/hList2"/>
    <dgm:cxn modelId="{12F75662-006D-48C2-9BB1-BB4E7565D02C}" type="presOf" srcId="{01DA48CE-2EB7-4559-883B-F5A76DB2BA95}" destId="{10289F23-EB5F-4963-949F-1E676B8D0C2E}" srcOrd="0" destOrd="2" presId="urn:microsoft.com/office/officeart/2005/8/layout/hList2"/>
    <dgm:cxn modelId="{EE8F9D45-59F4-4216-AA47-8395FFC9C655}" type="presOf" srcId="{219498FD-2A2B-47E8-AADF-98ACF11A740E}" destId="{10289F23-EB5F-4963-949F-1E676B8D0C2E}" srcOrd="0" destOrd="0" presId="urn:microsoft.com/office/officeart/2005/8/layout/hList2"/>
    <dgm:cxn modelId="{3728EE48-29DD-4B4A-ABEC-799E81DE5CA9}" type="presOf" srcId="{1338ED1E-0530-4D62-BF8D-EADD68EDCF5D}" destId="{52DA7CA5-A5F0-41BF-BF96-DB1D8FDB3ABD}" srcOrd="0" destOrd="2" presId="urn:microsoft.com/office/officeart/2005/8/layout/hList2"/>
    <dgm:cxn modelId="{61470C4B-6629-443A-8FEB-F3F4D4C8866C}" type="presOf" srcId="{E49D0E44-7E7D-4648-8FF0-217BE7CFD6ED}" destId="{1867DD4F-971F-465B-8863-A7B1A8D4D8F8}" srcOrd="0" destOrd="2" presId="urn:microsoft.com/office/officeart/2005/8/layout/hList2"/>
    <dgm:cxn modelId="{55A0216B-889C-4C6B-8762-4AAEB6F8CB0E}" srcId="{AD538CB7-0CCF-4A70-9200-F8CBC4469C56}" destId="{6A2E9B71-2F6A-4E23-8E47-D5622DA4C998}" srcOrd="0" destOrd="0" parTransId="{69F0EAC6-756A-4EC7-BF91-097554BDE2B5}" sibTransId="{CB5C6DD0-A517-44B1-935C-2D7C70DEC831}"/>
    <dgm:cxn modelId="{8B41E96D-5EB8-4B81-8D54-3CEE6521447C}" srcId="{BFFBF4FA-C19B-4046-AD9B-99C6F268229C}" destId="{AD538CB7-0CCF-4A70-9200-F8CBC4469C56}" srcOrd="0" destOrd="0" parTransId="{81B77311-3895-4788-BED0-AEE336A3EFFD}" sibTransId="{10EF91CF-F0CA-4E00-B0FB-EA8857ACEEBD}"/>
    <dgm:cxn modelId="{6E70696E-250D-4884-B641-DEF39102C825}" srcId="{5BDA6708-9516-4D03-BB3B-096F1B75861A}" destId="{96502904-1617-46BE-83A8-B41824DA0A9B}" srcOrd="4" destOrd="0" parTransId="{D5EA59E1-B933-45F6-8A43-735950D59601}" sibTransId="{E5B332E5-8AF4-4632-9152-908AEBB172BA}"/>
    <dgm:cxn modelId="{FC168376-C647-4CB9-B138-36628CC0B03A}" type="presOf" srcId="{1E65141B-10CF-4292-88BD-CF95776E2AA3}" destId="{52DA7CA5-A5F0-41BF-BF96-DB1D8FDB3ABD}" srcOrd="0" destOrd="1" presId="urn:microsoft.com/office/officeart/2005/8/layout/hList2"/>
    <dgm:cxn modelId="{78804C57-AF2F-44CB-8C3F-98B79CDD7042}" type="presOf" srcId="{F28693F2-8348-431C-8A4A-F1E021E5EFCA}" destId="{2D283596-17EF-4082-A274-E5AEF37DAAD5}" srcOrd="0" destOrd="0" presId="urn:microsoft.com/office/officeart/2005/8/layout/hList2"/>
    <dgm:cxn modelId="{D65EA179-AFAF-4E3B-A8AC-2F9274D424AC}" type="presOf" srcId="{34A18043-4BFD-42A1-8FFD-7CD51DD8C964}" destId="{52DA7CA5-A5F0-41BF-BF96-DB1D8FDB3ABD}" srcOrd="0" destOrd="3" presId="urn:microsoft.com/office/officeart/2005/8/layout/hList2"/>
    <dgm:cxn modelId="{24C30E7C-2C75-4EFD-A623-A153F185F216}" srcId="{F28693F2-8348-431C-8A4A-F1E021E5EFCA}" destId="{09412919-1F0F-4497-9C61-7A1F8381327D}" srcOrd="3" destOrd="0" parTransId="{8128E2AB-BBBC-47A0-BFA9-F7D3C429158C}" sibTransId="{49FA96D7-3B03-4F8C-BCF1-F8D796A2D626}"/>
    <dgm:cxn modelId="{9966C682-5954-44DB-AC54-5EEEE6054227}" srcId="{AD538CB7-0CCF-4A70-9200-F8CBC4469C56}" destId="{E37CBA8D-EECF-4312-8AE8-690BB5740763}" srcOrd="4" destOrd="0" parTransId="{F22A70DA-CCFF-43EE-8943-DEF1807D4B3B}" sibTransId="{92B06BB5-6A1F-40C3-88E3-84EB177E0FF2}"/>
    <dgm:cxn modelId="{E1CC1B83-8437-406B-B4D4-90BC67409135}" srcId="{AD538CB7-0CCF-4A70-9200-F8CBC4469C56}" destId="{1338ED1E-0530-4D62-BF8D-EADD68EDCF5D}" srcOrd="2" destOrd="0" parTransId="{CC8E1A25-45F5-43C8-AE14-FECC8950AA7E}" sibTransId="{4BF7F7BB-77C8-438C-9AC0-E6F0C4FD383D}"/>
    <dgm:cxn modelId="{25F60B88-B635-479E-AE60-6B76A8A029C7}" type="presOf" srcId="{3F342CA9-CD9F-47AD-9325-3B352A3AEB4B}" destId="{C9F2EB54-6B58-49E1-B3DA-BCB520A96FA9}" srcOrd="0" destOrd="0" presId="urn:microsoft.com/office/officeart/2005/8/layout/hList2"/>
    <dgm:cxn modelId="{5E70718B-7510-445D-8208-DFBA532E6C5A}" srcId="{3F342CA9-CD9F-47AD-9325-3B352A3AEB4B}" destId="{92230E48-5473-4A9A-8F64-706266A84DDA}" srcOrd="5" destOrd="0" parTransId="{CE5CB696-1FFF-4A6C-95F8-C3809E287A5D}" sibTransId="{D7C926E1-2C4A-4591-8377-578FA7398FD5}"/>
    <dgm:cxn modelId="{1CF53A94-A833-42DB-8795-8F0DD2FA9E7A}" srcId="{3F342CA9-CD9F-47AD-9325-3B352A3AEB4B}" destId="{26DCF202-A788-4D3F-9BAA-F5BADB2DC7F0}" srcOrd="1" destOrd="0" parTransId="{64DAEEE2-DCA5-463B-8792-FFF72ABA436E}" sibTransId="{8298CB62-CEB9-4F52-9095-94326679A989}"/>
    <dgm:cxn modelId="{F4775A99-F049-435F-99B3-7458B6B6DB2C}" srcId="{3F342CA9-CD9F-47AD-9325-3B352A3AEB4B}" destId="{A7A132C0-E414-4027-8BA1-0630E8F8C10F}" srcOrd="3" destOrd="0" parTransId="{8DAF8405-4339-4F47-B313-B0C7D95A57EE}" sibTransId="{6644E05F-701F-4D08-9555-9D37A2AA21FA}"/>
    <dgm:cxn modelId="{2B5015A2-7B85-4059-8BD2-10279ED8686F}" type="presOf" srcId="{FF5A9DA0-5721-4F94-8CFF-1E188B830FFC}" destId="{1867DD4F-971F-465B-8863-A7B1A8D4D8F8}" srcOrd="0" destOrd="3" presId="urn:microsoft.com/office/officeart/2005/8/layout/hList2"/>
    <dgm:cxn modelId="{0D3D13AC-B6B9-4248-9337-76120AAC879C}" srcId="{BFFBF4FA-C19B-4046-AD9B-99C6F268229C}" destId="{5BDA6708-9516-4D03-BB3B-096F1B75861A}" srcOrd="3" destOrd="0" parTransId="{8852BE66-3B11-4FC5-BCDA-66ED609B774B}" sibTransId="{B1DD0E3F-5E45-416C-B01E-164ED1A6B676}"/>
    <dgm:cxn modelId="{F25520AC-959A-4BDE-B1F9-240DE0162B3C}" srcId="{3F342CA9-CD9F-47AD-9325-3B352A3AEB4B}" destId="{219498FD-2A2B-47E8-AADF-98ACF11A740E}" srcOrd="0" destOrd="0" parTransId="{FD0AEDC7-BAA1-4782-9525-8CF53D371A7A}" sibTransId="{0B1E36DC-8930-4BF5-A4EC-13616119F175}"/>
    <dgm:cxn modelId="{21D0DFBA-AB8E-4577-A9E9-D74FCE0037E9}" type="presOf" srcId="{6A2E9B71-2F6A-4E23-8E47-D5622DA4C998}" destId="{52DA7CA5-A5F0-41BF-BF96-DB1D8FDB3ABD}" srcOrd="0" destOrd="0" presId="urn:microsoft.com/office/officeart/2005/8/layout/hList2"/>
    <dgm:cxn modelId="{5F3A49BB-AE3A-422B-A6BE-2975B5E78FA9}" type="presOf" srcId="{96502904-1617-46BE-83A8-B41824DA0A9B}" destId="{1867DD4F-971F-465B-8863-A7B1A8D4D8F8}" srcOrd="0" destOrd="4" presId="urn:microsoft.com/office/officeart/2005/8/layout/hList2"/>
    <dgm:cxn modelId="{B6E923BD-D5D9-43D1-B6AD-9AA50C6CD40A}" srcId="{AD538CB7-0CCF-4A70-9200-F8CBC4469C56}" destId="{34A18043-4BFD-42A1-8FFD-7CD51DD8C964}" srcOrd="3" destOrd="0" parTransId="{7E2B85F8-A66D-4144-AFA0-6235EB02DE51}" sibTransId="{17C0404F-2219-4E00-A366-E99306237723}"/>
    <dgm:cxn modelId="{FCE4FEBE-D549-48E9-AC15-2BD6C9E8B75C}" srcId="{F28693F2-8348-431C-8A4A-F1E021E5EFCA}" destId="{460B1FB4-ECB9-4DDF-8E7A-092B3702CEB9}" srcOrd="0" destOrd="0" parTransId="{278B3982-E316-47B1-BEB4-1571E6B7B2DF}" sibTransId="{1334D5B1-3D99-4D73-A74C-F683F001E336}"/>
    <dgm:cxn modelId="{182D6CC1-F37E-471E-9A42-9FC601191BD7}" type="presOf" srcId="{EED53750-A67D-4F08-B99D-C118FBB1AB9E}" destId="{1867DD4F-971F-465B-8863-A7B1A8D4D8F8}" srcOrd="0" destOrd="1" presId="urn:microsoft.com/office/officeart/2005/8/layout/hList2"/>
    <dgm:cxn modelId="{AC5766C2-B9E9-42BE-AE14-57B9FF56B89E}" srcId="{5BDA6708-9516-4D03-BB3B-096F1B75861A}" destId="{FF5A9DA0-5721-4F94-8CFF-1E188B830FFC}" srcOrd="3" destOrd="0" parTransId="{045C0824-FF39-452B-A77D-B4D02DBF72E1}" sibTransId="{596BBA66-7642-4527-B5BF-D36C5848AC9F}"/>
    <dgm:cxn modelId="{280F95C4-C4C6-4CFC-9F1D-AF907EC3F41B}" type="presOf" srcId="{BFFBF4FA-C19B-4046-AD9B-99C6F268229C}" destId="{CD81DA47-CC4F-46CF-8738-CEA642D1FEC6}" srcOrd="0" destOrd="0" presId="urn:microsoft.com/office/officeart/2005/8/layout/hList2"/>
    <dgm:cxn modelId="{4BBCB0C5-9D60-4BBB-A12D-C08C1A6AF388}" srcId="{AD538CB7-0CCF-4A70-9200-F8CBC4469C56}" destId="{1E65141B-10CF-4292-88BD-CF95776E2AA3}" srcOrd="1" destOrd="0" parTransId="{28BB2C1F-F484-4494-A4F4-C641085B6460}" sibTransId="{71E655BF-9821-499A-8D20-409BECF2583C}"/>
    <dgm:cxn modelId="{989CE0C5-3A43-4BF3-900F-AEACB6985529}" srcId="{BFFBF4FA-C19B-4046-AD9B-99C6F268229C}" destId="{3F342CA9-CD9F-47AD-9325-3B352A3AEB4B}" srcOrd="2" destOrd="0" parTransId="{F4496172-6055-491E-B50A-8999DCEEF3AD}" sibTransId="{53184914-1C50-450F-B334-344A878A4DEB}"/>
    <dgm:cxn modelId="{BD0D79C7-FD1F-4268-A732-D05F8C3507E5}" type="presOf" srcId="{92230E48-5473-4A9A-8F64-706266A84DDA}" destId="{10289F23-EB5F-4963-949F-1E676B8D0C2E}" srcOrd="0" destOrd="5" presId="urn:microsoft.com/office/officeart/2005/8/layout/hList2"/>
    <dgm:cxn modelId="{A2A200D2-37DB-4016-ACAA-DD5965B401ED}" type="presOf" srcId="{460B1FB4-ECB9-4DDF-8E7A-092B3702CEB9}" destId="{FAAA0A43-5E70-4561-9FF2-38FCF4FA729A}" srcOrd="0" destOrd="0" presId="urn:microsoft.com/office/officeart/2005/8/layout/hList2"/>
    <dgm:cxn modelId="{7FCC1CD4-9BBB-4B8B-A628-823731A26EB2}" srcId="{F28693F2-8348-431C-8A4A-F1E021E5EFCA}" destId="{5755CD66-45F3-4425-BFF1-AC6840951BE8}" srcOrd="1" destOrd="0" parTransId="{07B74F11-277B-458D-8481-F4737A69163A}" sibTransId="{12ED7F30-E244-413B-B26C-B65083D259EB}"/>
    <dgm:cxn modelId="{75E54FDE-CBDC-4FDE-901A-6F5677BC2910}" type="presOf" srcId="{5755CD66-45F3-4425-BFF1-AC6840951BE8}" destId="{FAAA0A43-5E70-4561-9FF2-38FCF4FA729A}" srcOrd="0" destOrd="1" presId="urn:microsoft.com/office/officeart/2005/8/layout/hList2"/>
    <dgm:cxn modelId="{529957E6-A76E-4A9B-9CCD-1C28476AC5DE}" type="presOf" srcId="{E37CBA8D-EECF-4312-8AE8-690BB5740763}" destId="{52DA7CA5-A5F0-41BF-BF96-DB1D8FDB3ABD}" srcOrd="0" destOrd="4" presId="urn:microsoft.com/office/officeart/2005/8/layout/hList2"/>
    <dgm:cxn modelId="{1EB001F2-54A4-47AA-B46B-9F82224F0780}" type="presOf" srcId="{5EA7D05E-AEAA-41E6-B672-AE6BEFFCEDE5}" destId="{10289F23-EB5F-4963-949F-1E676B8D0C2E}" srcOrd="0" destOrd="4" presId="urn:microsoft.com/office/officeart/2005/8/layout/hList2"/>
    <dgm:cxn modelId="{12264CF4-45ED-4A0D-B341-CC98275C9323}" srcId="{5BDA6708-9516-4D03-BB3B-096F1B75861A}" destId="{21765840-42D9-4221-9FF9-ACBBC1B75D8B}" srcOrd="0" destOrd="0" parTransId="{C92B9A98-C9A6-4F43-87BD-D6514F52B419}" sibTransId="{E8165D63-89F2-4E99-AA43-3E931D4DDED0}"/>
    <dgm:cxn modelId="{8FD50CFE-6FFE-496D-9294-12CFEE79ABB2}" type="presOf" srcId="{09412919-1F0F-4497-9C61-7A1F8381327D}" destId="{FAAA0A43-5E70-4561-9FF2-38FCF4FA729A}" srcOrd="0" destOrd="3" presId="urn:microsoft.com/office/officeart/2005/8/layout/hList2"/>
    <dgm:cxn modelId="{2F55AD13-0409-4881-B0FC-88171BC93FF7}" type="presParOf" srcId="{CD81DA47-CC4F-46CF-8738-CEA642D1FEC6}" destId="{66C3C6BD-3E3B-4FBF-9716-709DB73A0C53}" srcOrd="0" destOrd="0" presId="urn:microsoft.com/office/officeart/2005/8/layout/hList2"/>
    <dgm:cxn modelId="{2599817E-09BB-4EB7-B49D-9BF9FA154D15}" type="presParOf" srcId="{66C3C6BD-3E3B-4FBF-9716-709DB73A0C53}" destId="{E7E2A331-26E6-4FF7-9D7A-5F757254A53C}" srcOrd="0" destOrd="0" presId="urn:microsoft.com/office/officeart/2005/8/layout/hList2"/>
    <dgm:cxn modelId="{F0EAEB3F-EA96-46A6-8960-B02EE9809E25}" type="presParOf" srcId="{66C3C6BD-3E3B-4FBF-9716-709DB73A0C53}" destId="{52DA7CA5-A5F0-41BF-BF96-DB1D8FDB3ABD}" srcOrd="1" destOrd="0" presId="urn:microsoft.com/office/officeart/2005/8/layout/hList2"/>
    <dgm:cxn modelId="{1F83636A-B4D8-4ADA-AF7F-AB1FB9BA30FC}" type="presParOf" srcId="{66C3C6BD-3E3B-4FBF-9716-709DB73A0C53}" destId="{4330184E-4B10-4866-B7E7-378863FCB8B1}" srcOrd="2" destOrd="0" presId="urn:microsoft.com/office/officeart/2005/8/layout/hList2"/>
    <dgm:cxn modelId="{D265003C-38D1-4001-9A08-F05796123EA6}" type="presParOf" srcId="{CD81DA47-CC4F-46CF-8738-CEA642D1FEC6}" destId="{E01683AB-5B9A-45A4-A973-76D7E29B7F3F}" srcOrd="1" destOrd="0" presId="urn:microsoft.com/office/officeart/2005/8/layout/hList2"/>
    <dgm:cxn modelId="{AECAA203-325D-44C1-90C5-9ED4F1A53318}" type="presParOf" srcId="{CD81DA47-CC4F-46CF-8738-CEA642D1FEC6}" destId="{F63CC31B-4E2B-4A10-98F6-F3C9356A6935}" srcOrd="2" destOrd="0" presId="urn:microsoft.com/office/officeart/2005/8/layout/hList2"/>
    <dgm:cxn modelId="{89840556-34E2-44F5-B80A-D6FA6E982B49}" type="presParOf" srcId="{F63CC31B-4E2B-4A10-98F6-F3C9356A6935}" destId="{D5B7DA1C-FDD4-4C80-87FF-31545E8BB2BC}" srcOrd="0" destOrd="0" presId="urn:microsoft.com/office/officeart/2005/8/layout/hList2"/>
    <dgm:cxn modelId="{8645186A-A2B1-4421-B577-C26D8DE5B021}" type="presParOf" srcId="{F63CC31B-4E2B-4A10-98F6-F3C9356A6935}" destId="{FAAA0A43-5E70-4561-9FF2-38FCF4FA729A}" srcOrd="1" destOrd="0" presId="urn:microsoft.com/office/officeart/2005/8/layout/hList2"/>
    <dgm:cxn modelId="{E470CA82-F669-4F18-9220-01E2C5541BD7}" type="presParOf" srcId="{F63CC31B-4E2B-4A10-98F6-F3C9356A6935}" destId="{2D283596-17EF-4082-A274-E5AEF37DAAD5}" srcOrd="2" destOrd="0" presId="urn:microsoft.com/office/officeart/2005/8/layout/hList2"/>
    <dgm:cxn modelId="{9F9AB27A-8D2D-4858-A892-A13829BCCD98}" type="presParOf" srcId="{CD81DA47-CC4F-46CF-8738-CEA642D1FEC6}" destId="{1F8CB31C-7AA0-491F-93DF-9591750BF36F}" srcOrd="3" destOrd="0" presId="urn:microsoft.com/office/officeart/2005/8/layout/hList2"/>
    <dgm:cxn modelId="{7F32DF74-DA92-4E42-9DAC-1A72BB4A38C2}" type="presParOf" srcId="{CD81DA47-CC4F-46CF-8738-CEA642D1FEC6}" destId="{8ADD807E-C4AD-4F97-A4A0-B81FA3BA7E67}" srcOrd="4" destOrd="0" presId="urn:microsoft.com/office/officeart/2005/8/layout/hList2"/>
    <dgm:cxn modelId="{2113037F-366D-4699-A45C-9D10D47CD1CD}" type="presParOf" srcId="{8ADD807E-C4AD-4F97-A4A0-B81FA3BA7E67}" destId="{2345EBE7-B8DD-4D67-AC52-10D7E12A2312}" srcOrd="0" destOrd="0" presId="urn:microsoft.com/office/officeart/2005/8/layout/hList2"/>
    <dgm:cxn modelId="{1D2A0424-B3FE-4C6E-8BCC-F6BF2CE2A3CD}" type="presParOf" srcId="{8ADD807E-C4AD-4F97-A4A0-B81FA3BA7E67}" destId="{10289F23-EB5F-4963-949F-1E676B8D0C2E}" srcOrd="1" destOrd="0" presId="urn:microsoft.com/office/officeart/2005/8/layout/hList2"/>
    <dgm:cxn modelId="{684D9D52-6AAA-4CD8-9810-97D4F2803205}" type="presParOf" srcId="{8ADD807E-C4AD-4F97-A4A0-B81FA3BA7E67}" destId="{C9F2EB54-6B58-49E1-B3DA-BCB520A96FA9}" srcOrd="2" destOrd="0" presId="urn:microsoft.com/office/officeart/2005/8/layout/hList2"/>
    <dgm:cxn modelId="{547FD131-A84A-4726-BB4C-4A1B67E305B5}" type="presParOf" srcId="{CD81DA47-CC4F-46CF-8738-CEA642D1FEC6}" destId="{F02CC60F-5DA2-4CC9-9ED0-46F2A1834BAB}" srcOrd="5" destOrd="0" presId="urn:microsoft.com/office/officeart/2005/8/layout/hList2"/>
    <dgm:cxn modelId="{3E40AB55-0B1B-4B6D-A60C-66B0BDA3ED82}" type="presParOf" srcId="{CD81DA47-CC4F-46CF-8738-CEA642D1FEC6}" destId="{BBE43652-A4E6-4E01-85D5-573C2B674587}" srcOrd="6" destOrd="0" presId="urn:microsoft.com/office/officeart/2005/8/layout/hList2"/>
    <dgm:cxn modelId="{BD53D36A-C662-4B49-8A6A-3B4B3B9C4E9A}" type="presParOf" srcId="{BBE43652-A4E6-4E01-85D5-573C2B674587}" destId="{6DCDCB39-1258-4214-B82D-036BD3A1E460}" srcOrd="0" destOrd="0" presId="urn:microsoft.com/office/officeart/2005/8/layout/hList2"/>
    <dgm:cxn modelId="{5CE718F6-5F2F-45E3-8471-211486088009}" type="presParOf" srcId="{BBE43652-A4E6-4E01-85D5-573C2B674587}" destId="{1867DD4F-971F-465B-8863-A7B1A8D4D8F8}" srcOrd="1" destOrd="0" presId="urn:microsoft.com/office/officeart/2005/8/layout/hList2"/>
    <dgm:cxn modelId="{FC46DD86-0976-45B4-B617-E82E6B3A4627}" type="presParOf" srcId="{BBE43652-A4E6-4E01-85D5-573C2B674587}" destId="{A3CFECB2-BAC5-492A-8693-7FFB97CC7D2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BF4FA-C19B-4046-AD9B-99C6F268229C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F28693F2-8348-431C-8A4A-F1E021E5EFCA}">
      <dgm:prSet phldrT="[Text]"/>
      <dgm:spPr/>
      <dgm:t>
        <a:bodyPr/>
        <a:lstStyle/>
        <a:p>
          <a:r>
            <a:rPr lang="sk-SK" b="1" noProof="0" dirty="0"/>
            <a:t>6th</a:t>
          </a:r>
          <a:r>
            <a:rPr lang="en-GB" b="1" noProof="0" dirty="0"/>
            <a:t> Seminar </a:t>
          </a:r>
          <a:r>
            <a:rPr lang="en-GB" noProof="0" dirty="0"/>
            <a:t>– </a:t>
          </a:r>
          <a:r>
            <a:rPr lang="cs-CZ" noProof="0" dirty="0"/>
            <a:t>Research </a:t>
          </a:r>
          <a:r>
            <a:rPr lang="cs-CZ" noProof="0" dirty="0" err="1"/>
            <a:t>methods</a:t>
          </a:r>
          <a:r>
            <a:rPr lang="cs-CZ" noProof="0" dirty="0"/>
            <a:t> II</a:t>
          </a:r>
          <a:endParaRPr lang="en-GB" noProof="0" dirty="0"/>
        </a:p>
      </dgm:t>
    </dgm:pt>
    <dgm:pt modelId="{F44C9EFD-92C6-4349-86D4-CF716623DC75}" type="par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7441CD9A-6976-404D-93D7-EA1E06BEF0E8}" type="sib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460B1FB4-ECB9-4DDF-8E7A-092B3702CEB9}">
      <dgm:prSet custT="1"/>
      <dgm:spPr/>
      <dgm:t>
        <a:bodyPr/>
        <a:lstStyle/>
        <a:p>
          <a:pPr rtl="0"/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Analysing qualitative data</a:t>
          </a:r>
          <a:endParaRPr lang="en-GB" sz="1900" kern="1200" noProof="0" dirty="0">
            <a:solidFill>
              <a:prstClr val="white"/>
            </a:solidFill>
            <a:latin typeface="Calibri Light"/>
            <a:ea typeface="+mn-ea"/>
            <a:cs typeface="Calibri Light"/>
          </a:endParaRPr>
        </a:p>
      </dgm:t>
    </dgm:pt>
    <dgm:pt modelId="{278B3982-E316-47B1-BEB4-1571E6B7B2DF}" type="par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1334D5B1-3D99-4D73-A74C-F683F001E336}" type="sib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AD538CB7-0CCF-4A70-9200-F8CBC4469C56}">
      <dgm:prSet phldrT="[Text]"/>
      <dgm:spPr/>
      <dgm:t>
        <a:bodyPr/>
        <a:lstStyle/>
        <a:p>
          <a:r>
            <a:rPr lang="sk-SK" b="1" noProof="0" dirty="0"/>
            <a:t>5</a:t>
          </a:r>
          <a:r>
            <a:rPr lang="en-GB" b="1" noProof="0" dirty="0"/>
            <a:t>t</a:t>
          </a:r>
          <a:r>
            <a:rPr lang="sk-SK" b="1" noProof="0" dirty="0"/>
            <a:t>h</a:t>
          </a:r>
          <a:r>
            <a:rPr lang="en-GB" b="1" noProof="0" dirty="0"/>
            <a:t> Seminar </a:t>
          </a:r>
          <a:r>
            <a:rPr lang="en-GB" noProof="0" dirty="0"/>
            <a:t>– </a:t>
          </a:r>
          <a:r>
            <a:rPr lang="cs-CZ" noProof="0" dirty="0"/>
            <a:t>Research </a:t>
          </a:r>
          <a:r>
            <a:rPr lang="cs-CZ" noProof="0" dirty="0" err="1"/>
            <a:t>methods</a:t>
          </a:r>
          <a:r>
            <a:rPr lang="cs-CZ" noProof="0" dirty="0"/>
            <a:t> I</a:t>
          </a:r>
          <a:endParaRPr lang="en-GB" noProof="0" dirty="0"/>
        </a:p>
      </dgm:t>
    </dgm:pt>
    <dgm:pt modelId="{81B77311-3895-4788-BED0-AEE336A3EFFD}" type="par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0EF91CF-F0CA-4E00-B0FB-EA8857ACEEBD}" type="sib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6A2E9B71-2F6A-4E23-8E47-D5622DA4C998}">
      <dgm:prSet phldrT="[Text]" phldr="0" custT="1"/>
      <dgm:spPr/>
      <dgm:t>
        <a:bodyPr/>
        <a:lstStyle/>
        <a:p>
          <a:pPr rtl="0"/>
          <a:r>
            <a:rPr lang="en-GB" sz="1900" kern="1200" noProof="0" dirty="0"/>
            <a:t>Critically reviewing the literature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9F0EAC6-756A-4EC7-BF91-097554BDE2B5}" type="parTrans" cxnId="{55A0216B-889C-4C6B-8762-4AAEB6F8CB0E}">
      <dgm:prSet/>
      <dgm:spPr/>
      <dgm:t>
        <a:bodyPr/>
        <a:lstStyle/>
        <a:p>
          <a:endParaRPr lang="cs-CZ"/>
        </a:p>
      </dgm:t>
    </dgm:pt>
    <dgm:pt modelId="{CB5C6DD0-A517-44B1-935C-2D7C70DEC831}" type="sibTrans" cxnId="{55A0216B-889C-4C6B-8762-4AAEB6F8CB0E}">
      <dgm:prSet/>
      <dgm:spPr/>
      <dgm:t>
        <a:bodyPr/>
        <a:lstStyle/>
        <a:p>
          <a:endParaRPr lang="cs-CZ"/>
        </a:p>
      </dgm:t>
    </dgm:pt>
    <dgm:pt modelId="{5755CD66-45F3-4425-BFF1-AC6840951BE8}">
      <dgm:prSet custT="1"/>
      <dgm:spPr/>
      <dgm:t>
        <a:bodyPr/>
        <a:lstStyle/>
        <a:p>
          <a:pPr rtl="0"/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Statistical analysis of quantitative data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07B74F11-277B-458D-8481-F4737A69163A}" type="parTrans" cxnId="{7FCC1CD4-9BBB-4B8B-A628-823731A26EB2}">
      <dgm:prSet/>
      <dgm:spPr/>
      <dgm:t>
        <a:bodyPr/>
        <a:lstStyle/>
        <a:p>
          <a:endParaRPr lang="cs-CZ"/>
        </a:p>
      </dgm:t>
    </dgm:pt>
    <dgm:pt modelId="{12ED7F30-E244-413B-B26C-B65083D259EB}" type="sibTrans" cxnId="{7FCC1CD4-9BBB-4B8B-A628-823731A26EB2}">
      <dgm:prSet/>
      <dgm:spPr/>
      <dgm:t>
        <a:bodyPr/>
        <a:lstStyle/>
        <a:p>
          <a:endParaRPr lang="cs-CZ"/>
        </a:p>
      </dgm:t>
    </dgm:pt>
    <dgm:pt modelId="{09412919-1F0F-4497-9C61-7A1F8381327D}">
      <dgm:prSet custT="1"/>
      <dgm:spPr/>
      <dgm:t>
        <a:bodyPr/>
        <a:lstStyle/>
        <a:p>
          <a:pPr rtl="0"/>
          <a:r>
            <a:rPr lang="en-GB" sz="1900" kern="1200" noProof="0" dirty="0"/>
            <a:t>Writing convincing </a:t>
          </a:r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conclusions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128E2AB-BBBC-47A0-BFA9-F7D3C429158C}" type="parTrans" cxnId="{24C30E7C-2C75-4EFD-A623-A153F185F216}">
      <dgm:prSet/>
      <dgm:spPr/>
      <dgm:t>
        <a:bodyPr/>
        <a:lstStyle/>
        <a:p>
          <a:endParaRPr lang="cs-CZ"/>
        </a:p>
      </dgm:t>
    </dgm:pt>
    <dgm:pt modelId="{49FA96D7-3B03-4F8C-BCF1-F8D796A2D626}" type="sibTrans" cxnId="{24C30E7C-2C75-4EFD-A623-A153F185F216}">
      <dgm:prSet/>
      <dgm:spPr/>
      <dgm:t>
        <a:bodyPr/>
        <a:lstStyle/>
        <a:p>
          <a:endParaRPr lang="cs-CZ"/>
        </a:p>
      </dgm:t>
    </dgm:pt>
    <dgm:pt modelId="{BEC48FBB-A387-446F-A95A-67D24B85F972}">
      <dgm:prSet phldr="0"/>
      <dgm:spPr/>
      <dgm:t>
        <a:bodyPr/>
        <a:lstStyle/>
        <a:p>
          <a:pPr rtl="0"/>
          <a:r>
            <a:rPr lang="en-GB" sz="1900" kern="1200" noProof="0" dirty="0"/>
            <a:t>Collecting primary </a:t>
          </a:r>
          <a:r>
            <a:rPr lang="en-GB" kern="1200" noProof="0" dirty="0">
              <a:latin typeface="Calibri" panose="020F0502020204030204"/>
              <a:ea typeface="+mn-ea"/>
              <a:cs typeface="+mn-cs"/>
            </a:rPr>
            <a:t>data</a:t>
          </a:r>
          <a:endParaRPr lang="en-GB" kern="1200" noProof="0" dirty="0">
            <a:latin typeface="Calibri Light" panose="020F0302020204030204"/>
            <a:ea typeface="+mn-ea"/>
            <a:cs typeface="Calibri Light" panose="020F0302020204030204"/>
          </a:endParaRPr>
        </a:p>
      </dgm:t>
    </dgm:pt>
    <dgm:pt modelId="{76129FE6-2331-482B-8C37-9AAB3C8AB5A1}" type="parTrans" cxnId="{D2C4E0C4-A4F0-4FC0-B6FD-3673C4228EF0}">
      <dgm:prSet/>
      <dgm:spPr/>
      <dgm:t>
        <a:bodyPr/>
        <a:lstStyle/>
        <a:p>
          <a:endParaRPr lang="cs-CZ"/>
        </a:p>
      </dgm:t>
    </dgm:pt>
    <dgm:pt modelId="{F46F8517-11AB-4580-82BA-7CAD8E3FD978}" type="sibTrans" cxnId="{D2C4E0C4-A4F0-4FC0-B6FD-3673C4228EF0}">
      <dgm:prSet/>
      <dgm:spPr/>
      <dgm:t>
        <a:bodyPr/>
        <a:lstStyle/>
        <a:p>
          <a:endParaRPr lang="cs-CZ"/>
        </a:p>
      </dgm:t>
    </dgm:pt>
    <dgm:pt modelId="{F2DB6097-0539-4392-8EA2-0DD3DC80DF91}">
      <dgm:prSet phldr="0"/>
      <dgm:spPr/>
      <dgm:t>
        <a:bodyPr/>
        <a:lstStyle/>
        <a:p>
          <a:endParaRPr lang="en-GB" sz="3600" kern="1200" noProof="0" dirty="0">
            <a:latin typeface="Calibri"/>
            <a:ea typeface="+mn-ea"/>
            <a:cs typeface="+mn-cs"/>
          </a:endParaRPr>
        </a:p>
      </dgm:t>
    </dgm:pt>
    <dgm:pt modelId="{E0A5630A-EEB0-4A5C-A03D-8278A979F61A}" type="parTrans" cxnId="{F1DAF9E1-9645-4DBF-8ADF-3F6784632281}">
      <dgm:prSet/>
      <dgm:spPr/>
      <dgm:t>
        <a:bodyPr/>
        <a:lstStyle/>
        <a:p>
          <a:endParaRPr lang="cs-CZ"/>
        </a:p>
      </dgm:t>
    </dgm:pt>
    <dgm:pt modelId="{A218BE9E-21C4-4B72-8813-5EF467E1BDD2}" type="sibTrans" cxnId="{F1DAF9E1-9645-4DBF-8ADF-3F6784632281}">
      <dgm:prSet/>
      <dgm:spPr/>
      <dgm:t>
        <a:bodyPr/>
        <a:lstStyle/>
        <a:p>
          <a:endParaRPr lang="cs-CZ"/>
        </a:p>
      </dgm:t>
    </dgm:pt>
    <dgm:pt modelId="{2CE8AE96-79C6-4F8B-A5DC-90DB7F8ABEAC}">
      <dgm:prSet phldr="0"/>
      <dgm:spPr/>
      <dgm:t>
        <a:bodyPr/>
        <a:lstStyle/>
        <a:p>
          <a:r>
            <a:rPr lang="en-GB" sz="1900" kern="1200" noProof="0" dirty="0">
              <a:latin typeface="Calibri Light" panose="020F0302020204030204"/>
            </a:rPr>
            <a:t>Using</a:t>
          </a:r>
          <a:r>
            <a:rPr lang="en-GB" sz="1900" kern="1200" noProof="0" dirty="0"/>
            <a:t> secondary data</a:t>
          </a:r>
          <a:endParaRPr lang="en-GB" noProof="0" dirty="0"/>
        </a:p>
      </dgm:t>
    </dgm:pt>
    <dgm:pt modelId="{759403D1-34A0-4FEF-9925-3C4A0A5F2C74}" type="parTrans" cxnId="{ADB3F737-ADD8-4C8C-B604-CC0B12C45544}">
      <dgm:prSet/>
      <dgm:spPr/>
      <dgm:t>
        <a:bodyPr/>
        <a:lstStyle/>
        <a:p>
          <a:endParaRPr lang="cs-CZ"/>
        </a:p>
      </dgm:t>
    </dgm:pt>
    <dgm:pt modelId="{D10CD837-CD57-492A-9CE1-0A26F011D722}" type="sibTrans" cxnId="{ADB3F737-ADD8-4C8C-B604-CC0B12C45544}">
      <dgm:prSet/>
      <dgm:spPr/>
      <dgm:t>
        <a:bodyPr/>
        <a:lstStyle/>
        <a:p>
          <a:endParaRPr lang="cs-CZ"/>
        </a:p>
      </dgm:t>
    </dgm:pt>
    <dgm:pt modelId="{116BA117-38E4-4C58-BFB6-A0AD1782729C}">
      <dgm:prSet phldr="0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Presentation skills</a:t>
          </a:r>
          <a:endParaRPr lang="en-GB" noProof="0" dirty="0"/>
        </a:p>
      </dgm:t>
    </dgm:pt>
    <dgm:pt modelId="{4C90930B-1BA8-4AC5-B67C-893114B95ADE}" type="parTrans" cxnId="{7E36A99B-D194-4103-B620-7B4608EBB30F}">
      <dgm:prSet/>
      <dgm:spPr/>
      <dgm:t>
        <a:bodyPr/>
        <a:lstStyle/>
        <a:p>
          <a:endParaRPr lang="cs-CZ"/>
        </a:p>
      </dgm:t>
    </dgm:pt>
    <dgm:pt modelId="{ED266CDD-D582-4D48-8375-8D6187AF930D}" type="sibTrans" cxnId="{7E36A99B-D194-4103-B620-7B4608EBB30F}">
      <dgm:prSet/>
      <dgm:spPr/>
      <dgm:t>
        <a:bodyPr/>
        <a:lstStyle/>
        <a:p>
          <a:endParaRPr lang="cs-CZ"/>
        </a:p>
      </dgm:t>
    </dgm:pt>
    <dgm:pt modelId="{B5B78C34-C2C6-5441-A6A0-F5FC9F7D6458}">
      <dgm:prSet phldr="0" custT="1"/>
      <dgm:spPr/>
      <dgm:t>
        <a:bodyPr/>
        <a:lstStyle/>
        <a:p>
          <a:pPr rtl="0"/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Sample selection and sample size</a:t>
          </a:r>
        </a:p>
      </dgm:t>
    </dgm:pt>
    <dgm:pt modelId="{D337F668-79CC-904C-A24F-D45437D70711}" type="parTrans" cxnId="{D0FBBD66-DDB9-434B-9514-C383D10A3EF1}">
      <dgm:prSet/>
      <dgm:spPr/>
      <dgm:t>
        <a:bodyPr/>
        <a:lstStyle/>
        <a:p>
          <a:endParaRPr lang="sk-SK"/>
        </a:p>
      </dgm:t>
    </dgm:pt>
    <dgm:pt modelId="{C9B1E6BF-CA2C-F944-B37A-363BE258A8F6}" type="sibTrans" cxnId="{D0FBBD66-DDB9-434B-9514-C383D10A3EF1}">
      <dgm:prSet/>
      <dgm:spPr/>
      <dgm:t>
        <a:bodyPr/>
        <a:lstStyle/>
        <a:p>
          <a:endParaRPr lang="sk-SK"/>
        </a:p>
      </dgm:t>
    </dgm:pt>
    <dgm:pt modelId="{CD81DA47-CC4F-46CF-8738-CEA642D1FEC6}" type="pres">
      <dgm:prSet presAssocID="{BFFBF4FA-C19B-4046-AD9B-99C6F268229C}" presName="linearFlow" presStyleCnt="0">
        <dgm:presLayoutVars>
          <dgm:dir/>
          <dgm:animLvl val="lvl"/>
          <dgm:resizeHandles/>
        </dgm:presLayoutVars>
      </dgm:prSet>
      <dgm:spPr/>
    </dgm:pt>
    <dgm:pt modelId="{66C3C6BD-3E3B-4FBF-9716-709DB73A0C53}" type="pres">
      <dgm:prSet presAssocID="{AD538CB7-0CCF-4A70-9200-F8CBC4469C56}" presName="compositeNode" presStyleCnt="0">
        <dgm:presLayoutVars>
          <dgm:bulletEnabled val="1"/>
        </dgm:presLayoutVars>
      </dgm:prSet>
      <dgm:spPr/>
    </dgm:pt>
    <dgm:pt modelId="{E7E2A331-26E6-4FF7-9D7A-5F757254A53C}" type="pres">
      <dgm:prSet presAssocID="{AD538CB7-0CCF-4A70-9200-F8CBC4469C56}" presName="image" presStyleLbl="fgImgPlace1" presStyleIdx="0" presStyleCnt="2"/>
      <dgm:spPr>
        <a:solidFill>
          <a:schemeClr val="accent6">
            <a:lumMod val="75000"/>
          </a:schemeClr>
        </a:solidFill>
      </dgm:spPr>
    </dgm:pt>
    <dgm:pt modelId="{52DA7CA5-A5F0-41BF-BF96-DB1D8FDB3ABD}" type="pres">
      <dgm:prSet presAssocID="{AD538CB7-0CCF-4A70-9200-F8CBC4469C56}" presName="childNode" presStyleLbl="node1" presStyleIdx="0" presStyleCnt="2">
        <dgm:presLayoutVars>
          <dgm:bulletEnabled val="1"/>
        </dgm:presLayoutVars>
      </dgm:prSet>
      <dgm:spPr/>
    </dgm:pt>
    <dgm:pt modelId="{4330184E-4B10-4866-B7E7-378863FCB8B1}" type="pres">
      <dgm:prSet presAssocID="{AD538CB7-0CCF-4A70-9200-F8CBC4469C56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E01683AB-5B9A-45A4-A973-76D7E29B7F3F}" type="pres">
      <dgm:prSet presAssocID="{10EF91CF-F0CA-4E00-B0FB-EA8857ACEEBD}" presName="sibTrans" presStyleCnt="0"/>
      <dgm:spPr/>
    </dgm:pt>
    <dgm:pt modelId="{F63CC31B-4E2B-4A10-98F6-F3C9356A6935}" type="pres">
      <dgm:prSet presAssocID="{F28693F2-8348-431C-8A4A-F1E021E5EFCA}" presName="compositeNode" presStyleCnt="0">
        <dgm:presLayoutVars>
          <dgm:bulletEnabled val="1"/>
        </dgm:presLayoutVars>
      </dgm:prSet>
      <dgm:spPr/>
    </dgm:pt>
    <dgm:pt modelId="{D5B7DA1C-FDD4-4C80-87FF-31545E8BB2BC}" type="pres">
      <dgm:prSet presAssocID="{F28693F2-8348-431C-8A4A-F1E021E5EFCA}" presName="image" presStyleLbl="fgImgPlace1" presStyleIdx="1" presStyleCnt="2"/>
      <dgm:spPr>
        <a:solidFill>
          <a:srgbClr val="FFFF00"/>
        </a:solidFill>
      </dgm:spPr>
    </dgm:pt>
    <dgm:pt modelId="{FAAA0A43-5E70-4561-9FF2-38FCF4FA729A}" type="pres">
      <dgm:prSet presAssocID="{F28693F2-8348-431C-8A4A-F1E021E5EFCA}" presName="childNode" presStyleLbl="node1" presStyleIdx="1" presStyleCnt="2">
        <dgm:presLayoutVars>
          <dgm:bulletEnabled val="1"/>
        </dgm:presLayoutVars>
      </dgm:prSet>
      <dgm:spPr/>
    </dgm:pt>
    <dgm:pt modelId="{2D283596-17EF-4082-A274-E5AEF37DAAD5}" type="pres">
      <dgm:prSet presAssocID="{F28693F2-8348-431C-8A4A-F1E021E5EFCA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ED2A120B-B915-4554-BAEE-99DF9CDE689F}" type="presOf" srcId="{6A2E9B71-2F6A-4E23-8E47-D5622DA4C998}" destId="{52DA7CA5-A5F0-41BF-BF96-DB1D8FDB3ABD}" srcOrd="0" destOrd="0" presId="urn:microsoft.com/office/officeart/2005/8/layout/hList2"/>
    <dgm:cxn modelId="{ADB3F737-ADD8-4C8C-B604-CC0B12C45544}" srcId="{AD538CB7-0CCF-4A70-9200-F8CBC4469C56}" destId="{2CE8AE96-79C6-4F8B-A5DC-90DB7F8ABEAC}" srcOrd="1" destOrd="0" parTransId="{759403D1-34A0-4FEF-9925-3C4A0A5F2C74}" sibTransId="{D10CD837-CD57-492A-9CE1-0A26F011D722}"/>
    <dgm:cxn modelId="{AFEFBE39-5FE7-408C-A7CB-E17828B1410B}" type="presOf" srcId="{09412919-1F0F-4497-9C61-7A1F8381327D}" destId="{FAAA0A43-5E70-4561-9FF2-38FCF4FA729A}" srcOrd="0" destOrd="2" presId="urn:microsoft.com/office/officeart/2005/8/layout/hList2"/>
    <dgm:cxn modelId="{C1B8FD3C-3D08-46BF-B3B0-DD72EE694AF6}" srcId="{BFFBF4FA-C19B-4046-AD9B-99C6F268229C}" destId="{F28693F2-8348-431C-8A4A-F1E021E5EFCA}" srcOrd="1" destOrd="0" parTransId="{F44C9EFD-92C6-4349-86D4-CF716623DC75}" sibTransId="{7441CD9A-6976-404D-93D7-EA1E06BEF0E8}"/>
    <dgm:cxn modelId="{329D9365-635D-428B-AD7B-5A1F8EE2A424}" type="presOf" srcId="{AD538CB7-0CCF-4A70-9200-F8CBC4469C56}" destId="{4330184E-4B10-4866-B7E7-378863FCB8B1}" srcOrd="0" destOrd="0" presId="urn:microsoft.com/office/officeart/2005/8/layout/hList2"/>
    <dgm:cxn modelId="{D0FBBD66-DDB9-434B-9514-C383D10A3EF1}" srcId="{AD538CB7-0CCF-4A70-9200-F8CBC4469C56}" destId="{B5B78C34-C2C6-5441-A6A0-F5FC9F7D6458}" srcOrd="3" destOrd="0" parTransId="{D337F668-79CC-904C-A24F-D45437D70711}" sibTransId="{C9B1E6BF-CA2C-F944-B37A-363BE258A8F6}"/>
    <dgm:cxn modelId="{55A0216B-889C-4C6B-8762-4AAEB6F8CB0E}" srcId="{AD538CB7-0CCF-4A70-9200-F8CBC4469C56}" destId="{6A2E9B71-2F6A-4E23-8E47-D5622DA4C998}" srcOrd="0" destOrd="0" parTransId="{69F0EAC6-756A-4EC7-BF91-097554BDE2B5}" sibTransId="{CB5C6DD0-A517-44B1-935C-2D7C70DEC831}"/>
    <dgm:cxn modelId="{6AF2354B-3A7C-448E-B12C-3A1C93EC70CF}" type="presOf" srcId="{F2DB6097-0539-4392-8EA2-0DD3DC80DF91}" destId="{52DA7CA5-A5F0-41BF-BF96-DB1D8FDB3ABD}" srcOrd="0" destOrd="4" presId="urn:microsoft.com/office/officeart/2005/8/layout/hList2"/>
    <dgm:cxn modelId="{8B41E96D-5EB8-4B81-8D54-3CEE6521447C}" srcId="{BFFBF4FA-C19B-4046-AD9B-99C6F268229C}" destId="{AD538CB7-0CCF-4A70-9200-F8CBC4469C56}" srcOrd="0" destOrd="0" parTransId="{81B77311-3895-4788-BED0-AEE336A3EFFD}" sibTransId="{10EF91CF-F0CA-4E00-B0FB-EA8857ACEEBD}"/>
    <dgm:cxn modelId="{A289334E-C15A-4709-A210-6DD171C50F28}" type="presOf" srcId="{116BA117-38E4-4C58-BFB6-A0AD1782729C}" destId="{FAAA0A43-5E70-4561-9FF2-38FCF4FA729A}" srcOrd="0" destOrd="3" presId="urn:microsoft.com/office/officeart/2005/8/layout/hList2"/>
    <dgm:cxn modelId="{21268150-CCB2-4337-8081-C0E933A5A1D0}" type="presOf" srcId="{2CE8AE96-79C6-4F8B-A5DC-90DB7F8ABEAC}" destId="{52DA7CA5-A5F0-41BF-BF96-DB1D8FDB3ABD}" srcOrd="0" destOrd="1" presId="urn:microsoft.com/office/officeart/2005/8/layout/hList2"/>
    <dgm:cxn modelId="{E3E0187B-6561-40AB-92DA-AFD3EECEDE26}" type="presOf" srcId="{F28693F2-8348-431C-8A4A-F1E021E5EFCA}" destId="{2D283596-17EF-4082-A274-E5AEF37DAAD5}" srcOrd="0" destOrd="0" presId="urn:microsoft.com/office/officeart/2005/8/layout/hList2"/>
    <dgm:cxn modelId="{24C30E7C-2C75-4EFD-A623-A153F185F216}" srcId="{F28693F2-8348-431C-8A4A-F1E021E5EFCA}" destId="{09412919-1F0F-4497-9C61-7A1F8381327D}" srcOrd="2" destOrd="0" parTransId="{8128E2AB-BBBC-47A0-BFA9-F7D3C429158C}" sibTransId="{49FA96D7-3B03-4F8C-BCF1-F8D796A2D626}"/>
    <dgm:cxn modelId="{7E36A99B-D194-4103-B620-7B4608EBB30F}" srcId="{F28693F2-8348-431C-8A4A-F1E021E5EFCA}" destId="{116BA117-38E4-4C58-BFB6-A0AD1782729C}" srcOrd="3" destOrd="0" parTransId="{4C90930B-1BA8-4AC5-B67C-893114B95ADE}" sibTransId="{ED266CDD-D582-4D48-8375-8D6187AF930D}"/>
    <dgm:cxn modelId="{5BEED2A2-67C9-45C3-9734-0F3A5ACBBD7C}" type="presOf" srcId="{460B1FB4-ECB9-4DDF-8E7A-092B3702CEB9}" destId="{FAAA0A43-5E70-4561-9FF2-38FCF4FA729A}" srcOrd="0" destOrd="0" presId="urn:microsoft.com/office/officeart/2005/8/layout/hList2"/>
    <dgm:cxn modelId="{FCE4FEBE-D549-48E9-AC15-2BD6C9E8B75C}" srcId="{F28693F2-8348-431C-8A4A-F1E021E5EFCA}" destId="{460B1FB4-ECB9-4DDF-8E7A-092B3702CEB9}" srcOrd="0" destOrd="0" parTransId="{278B3982-E316-47B1-BEB4-1571E6B7B2DF}" sibTransId="{1334D5B1-3D99-4D73-A74C-F683F001E336}"/>
    <dgm:cxn modelId="{280F95C4-C4C6-4CFC-9F1D-AF907EC3F41B}" type="presOf" srcId="{BFFBF4FA-C19B-4046-AD9B-99C6F268229C}" destId="{CD81DA47-CC4F-46CF-8738-CEA642D1FEC6}" srcOrd="0" destOrd="0" presId="urn:microsoft.com/office/officeart/2005/8/layout/hList2"/>
    <dgm:cxn modelId="{D2C4E0C4-A4F0-4FC0-B6FD-3673C4228EF0}" srcId="{AD538CB7-0CCF-4A70-9200-F8CBC4469C56}" destId="{BEC48FBB-A387-446F-A95A-67D24B85F972}" srcOrd="2" destOrd="0" parTransId="{76129FE6-2331-482B-8C37-9AAB3C8AB5A1}" sibTransId="{F46F8517-11AB-4580-82BA-7CAD8E3FD978}"/>
    <dgm:cxn modelId="{944907CA-75DB-47D7-8FEB-501FC151FEB6}" type="presOf" srcId="{5755CD66-45F3-4425-BFF1-AC6840951BE8}" destId="{FAAA0A43-5E70-4561-9FF2-38FCF4FA729A}" srcOrd="0" destOrd="1" presId="urn:microsoft.com/office/officeart/2005/8/layout/hList2"/>
    <dgm:cxn modelId="{7FCC1CD4-9BBB-4B8B-A628-823731A26EB2}" srcId="{F28693F2-8348-431C-8A4A-F1E021E5EFCA}" destId="{5755CD66-45F3-4425-BFF1-AC6840951BE8}" srcOrd="1" destOrd="0" parTransId="{07B74F11-277B-458D-8481-F4737A69163A}" sibTransId="{12ED7F30-E244-413B-B26C-B65083D259EB}"/>
    <dgm:cxn modelId="{D3AB2ADA-4197-6046-98BB-FDBE156E6603}" type="presOf" srcId="{B5B78C34-C2C6-5441-A6A0-F5FC9F7D6458}" destId="{52DA7CA5-A5F0-41BF-BF96-DB1D8FDB3ABD}" srcOrd="0" destOrd="3" presId="urn:microsoft.com/office/officeart/2005/8/layout/hList2"/>
    <dgm:cxn modelId="{F1DAF9E1-9645-4DBF-8ADF-3F6784632281}" srcId="{AD538CB7-0CCF-4A70-9200-F8CBC4469C56}" destId="{F2DB6097-0539-4392-8EA2-0DD3DC80DF91}" srcOrd="4" destOrd="0" parTransId="{E0A5630A-EEB0-4A5C-A03D-8278A979F61A}" sibTransId="{A218BE9E-21C4-4B72-8813-5EF467E1BDD2}"/>
    <dgm:cxn modelId="{161A9DF2-DA28-488B-8229-6F3D64E7DEF8}" type="presOf" srcId="{BEC48FBB-A387-446F-A95A-67D24B85F972}" destId="{52DA7CA5-A5F0-41BF-BF96-DB1D8FDB3ABD}" srcOrd="0" destOrd="2" presId="urn:microsoft.com/office/officeart/2005/8/layout/hList2"/>
    <dgm:cxn modelId="{FFE760E9-74E4-40AA-BA23-D8352C62C105}" type="presParOf" srcId="{CD81DA47-CC4F-46CF-8738-CEA642D1FEC6}" destId="{66C3C6BD-3E3B-4FBF-9716-709DB73A0C53}" srcOrd="0" destOrd="0" presId="urn:microsoft.com/office/officeart/2005/8/layout/hList2"/>
    <dgm:cxn modelId="{05C56C01-259E-409E-B990-37BCB4D1ABE9}" type="presParOf" srcId="{66C3C6BD-3E3B-4FBF-9716-709DB73A0C53}" destId="{E7E2A331-26E6-4FF7-9D7A-5F757254A53C}" srcOrd="0" destOrd="0" presId="urn:microsoft.com/office/officeart/2005/8/layout/hList2"/>
    <dgm:cxn modelId="{A16746A4-D81E-444F-AE24-A44C058B5E38}" type="presParOf" srcId="{66C3C6BD-3E3B-4FBF-9716-709DB73A0C53}" destId="{52DA7CA5-A5F0-41BF-BF96-DB1D8FDB3ABD}" srcOrd="1" destOrd="0" presId="urn:microsoft.com/office/officeart/2005/8/layout/hList2"/>
    <dgm:cxn modelId="{BCEBCB54-08B5-4103-9B7A-F7DC7728B14D}" type="presParOf" srcId="{66C3C6BD-3E3B-4FBF-9716-709DB73A0C53}" destId="{4330184E-4B10-4866-B7E7-378863FCB8B1}" srcOrd="2" destOrd="0" presId="urn:microsoft.com/office/officeart/2005/8/layout/hList2"/>
    <dgm:cxn modelId="{194D6EB0-D382-4C29-BC03-F3E1FA4A52D1}" type="presParOf" srcId="{CD81DA47-CC4F-46CF-8738-CEA642D1FEC6}" destId="{E01683AB-5B9A-45A4-A973-76D7E29B7F3F}" srcOrd="1" destOrd="0" presId="urn:microsoft.com/office/officeart/2005/8/layout/hList2"/>
    <dgm:cxn modelId="{5A2871D4-BE99-4ECE-BE1D-8EBDA37EF322}" type="presParOf" srcId="{CD81DA47-CC4F-46CF-8738-CEA642D1FEC6}" destId="{F63CC31B-4E2B-4A10-98F6-F3C9356A6935}" srcOrd="2" destOrd="0" presId="urn:microsoft.com/office/officeart/2005/8/layout/hList2"/>
    <dgm:cxn modelId="{93F8F037-0F26-4DAA-8159-F2569BDF497A}" type="presParOf" srcId="{F63CC31B-4E2B-4A10-98F6-F3C9356A6935}" destId="{D5B7DA1C-FDD4-4C80-87FF-31545E8BB2BC}" srcOrd="0" destOrd="0" presId="urn:microsoft.com/office/officeart/2005/8/layout/hList2"/>
    <dgm:cxn modelId="{3FAFAA24-1CDE-4F89-8558-E05BF534F8AE}" type="presParOf" srcId="{F63CC31B-4E2B-4A10-98F6-F3C9356A6935}" destId="{FAAA0A43-5E70-4561-9FF2-38FCF4FA729A}" srcOrd="1" destOrd="0" presId="urn:microsoft.com/office/officeart/2005/8/layout/hList2"/>
    <dgm:cxn modelId="{BA4DD533-923E-46FF-8D0E-D49D19BCB14F}" type="presParOf" srcId="{F63CC31B-4E2B-4A10-98F6-F3C9356A6935}" destId="{2D283596-17EF-4082-A274-E5AEF37DAAD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075E40-3FDA-4007-852A-91167B8E5A9F}" type="doc">
      <dgm:prSet loTypeId="urn:microsoft.com/office/officeart/2005/8/layout/h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05BE367-5981-4F8D-8AE0-757AA1239782}">
      <dgm:prSet phldrT="[Text]" custT="1"/>
      <dgm:spPr/>
      <dgm:t>
        <a:bodyPr/>
        <a:lstStyle/>
        <a:p>
          <a:r>
            <a:rPr lang="cs-CZ" sz="1400" noProof="0" dirty="0"/>
            <a:t>by </a:t>
          </a:r>
          <a:r>
            <a:rPr lang="en-GB" sz="1800" noProof="0" dirty="0"/>
            <a:t>March 31</a:t>
          </a:r>
        </a:p>
      </dgm:t>
    </dgm:pt>
    <dgm:pt modelId="{47E41D34-E029-47D3-A19E-47CB73B7DEC5}" type="par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677EAD1E-3760-4443-98F5-CFAFD275F743}" type="sib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D3929294-84A0-4FE2-B221-F85473765E98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Consult the topic of FT with teachers</a:t>
          </a:r>
        </a:p>
      </dgm:t>
    </dgm:pt>
    <dgm:pt modelId="{A56C3256-91D4-46FD-9189-20E62582F840}" type="par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C97470A9-60EF-431F-84B2-45DA62445C80}" type="sib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BC1765DB-62CE-4714-AFB2-B13A4F539E1E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Supervisor inserts topic into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BB80B906-95F7-443F-9A2C-389552B5E3A1}" type="par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42E99E5E-5949-4CD0-8C4C-1CB48C162CD2}" type="sib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CF68490D-FB19-4FE2-AE8D-78915B8A4999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 31</a:t>
          </a:r>
        </a:p>
      </dgm:t>
    </dgm:pt>
    <dgm:pt modelId="{71BBEE1F-7FF9-4386-8A6D-9B9C34B6C171}" type="par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B8139F71-ED38-46E3-88E1-FB746CD59E50}" type="sib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8F4197EF-131C-4C8F-865C-431DF8D4FD20}">
      <dgm:prSet phldrT="[Text]" custT="1"/>
      <dgm:spPr/>
      <dgm:t>
        <a:bodyPr/>
        <a:lstStyle/>
        <a:p>
          <a:r>
            <a:rPr lang="en-GB" sz="1200" noProof="0" dirty="0"/>
            <a:t>Select the topic in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5FE81E2D-F399-4929-A768-B0B7F07A4C3C}" type="par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B86ABB30-23B5-4EA7-BB1E-3CE5BC637386}" type="sib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552899A6-939C-4C76-818C-6C23E8E7A6C3}">
      <dgm:prSet phldrT="[Text]" custT="1"/>
      <dgm:spPr/>
      <dgm:t>
        <a:bodyPr/>
        <a:lstStyle/>
        <a:p>
          <a:r>
            <a:rPr lang="en-GB" sz="1200" noProof="0" dirty="0"/>
            <a:t>Supervisor assigns the topic to the student</a:t>
          </a:r>
        </a:p>
      </dgm:t>
    </dgm:pt>
    <dgm:pt modelId="{30E99744-6EFF-4FE9-9212-1116FE8FEEFE}" type="par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0766D118-2729-48A9-AE7F-CA5B0EC74602}" type="sib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CFB7DE57-3592-46CA-A206-C75E8F7F78CD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December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10</a:t>
          </a:r>
        </a:p>
      </dgm:t>
    </dgm:pt>
    <dgm:pt modelId="{8720AE46-F9F0-4FC2-967D-6891E713042D}" type="par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018173FC-BC50-43CF-B07F-B81DFC0E74EE}" type="sib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496B8511-4B5E-4982-A85A-ACB91498512E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October 31</a:t>
          </a:r>
          <a:endParaRPr lang="cs-CZ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F322AD4-59B2-49C4-A3FB-AC1CD1598D76}" type="par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161243EB-9616-4CCF-A7E4-A75F1CE1F891}" type="sib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A1B96F42-C453-46C2-949C-07FC6F39FE07}">
      <dgm:prSet custT="1"/>
      <dgm:spPr/>
      <dgm:t>
        <a:bodyPr/>
        <a:lstStyle/>
        <a:p>
          <a:r>
            <a:rPr lang="en-GB" sz="1200" noProof="0" dirty="0"/>
            <a:t>Consultation of description of FT</a:t>
          </a:r>
        </a:p>
      </dgm:t>
    </dgm:pt>
    <dgm:pt modelId="{A0D55313-8D10-4688-9296-8439B600AEC9}" type="par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E7DB4ED1-15FF-4DCA-912F-9510F78CC3A1}" type="sib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100AB79A-98DA-4CC1-AD59-34F03CCD71C8}">
      <dgm:prSet custT="1"/>
      <dgm:spPr/>
      <dgm:t>
        <a:bodyPr/>
        <a:lstStyle/>
        <a:p>
          <a:r>
            <a:rPr lang="en-GB" sz="1200" noProof="0" dirty="0"/>
            <a:t>Matching of description with student</a:t>
          </a:r>
        </a:p>
      </dgm:t>
    </dgm:pt>
    <dgm:pt modelId="{B8143E00-8794-4758-B8D4-06C520A76F71}" type="par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059DA10A-FF5D-46D5-B0FF-5245A6E83DEF}" type="sib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231A0720-B019-4E5D-BD9B-68BAA15A0E90}">
      <dgm:prSet custT="1"/>
      <dgm:spPr/>
      <dgm:t>
        <a:bodyPr/>
        <a:lstStyle/>
        <a:p>
          <a:r>
            <a:rPr lang="en-GB" sz="1200" noProof="0" dirty="0"/>
            <a:t>Student inserts description into IS</a:t>
          </a:r>
        </a:p>
      </dgm:t>
    </dgm:pt>
    <dgm:pt modelId="{FB51075E-A0A0-463F-A022-684FDB44F454}" type="par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0ABA1522-567E-417A-A56C-8DBF65079877}" type="sib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8A50C641-0420-4FE6-BB9B-60D2D78EB853}">
      <dgm:prSet custT="1"/>
      <dgm:spPr/>
      <dgm:t>
        <a:bodyPr/>
        <a:lstStyle/>
        <a:p>
          <a:pPr rtl="0"/>
          <a:r>
            <a:rPr lang="en-GB" sz="1200" noProof="0" dirty="0">
              <a:latin typeface="Calibri" panose="020F0502020204030204" pitchFamily="34" charset="0"/>
              <a:cs typeface="Calibri" panose="020F0502020204030204" pitchFamily="34" charset="0"/>
            </a:rPr>
            <a:t>Description approval in IS SU by an authorized person</a:t>
          </a:r>
        </a:p>
      </dgm:t>
    </dgm:pt>
    <dgm:pt modelId="{AB6EF789-3EC7-4A89-A843-EE35679F76EA}" type="par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C760D9C7-C6B7-4D95-A714-39350A7F9CC4}" type="sib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ACDE076F-7D2E-41CD-9666-4527565A7592}">
      <dgm:prSet phldr="0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18</a:t>
          </a:r>
        </a:p>
      </dgm:t>
    </dgm:pt>
    <dgm:pt modelId="{5BEB8613-AFBD-4F3E-B361-BCFD5BA0AE0F}" type="par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2F654D0C-2A18-4C37-9C95-CD0676BFCC61}" type="sib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FDD63FF0-FADB-42B9-B14A-FBE62F1AE473}">
      <dgm:prSet custT="1"/>
      <dgm:spPr/>
      <dgm:t>
        <a:bodyPr/>
        <a:lstStyle/>
        <a:p>
          <a:r>
            <a:rPr lang="en-GB" sz="1200" noProof="0" dirty="0"/>
            <a:t>Student</a:t>
          </a:r>
          <a:r>
            <a:rPr lang="cs-CZ" sz="1200" noProof="0" dirty="0"/>
            <a:t> </a:t>
          </a:r>
          <a:r>
            <a:rPr lang="cs-CZ" sz="1200" noProof="0" dirty="0" err="1"/>
            <a:t>receives</a:t>
          </a:r>
          <a:r>
            <a:rPr lang="cs-CZ" sz="1200" noProof="0" dirty="0"/>
            <a:t> </a:t>
          </a:r>
          <a:r>
            <a:rPr lang="en-GB" sz="1200" noProof="0" dirty="0"/>
            <a:t>credit</a:t>
          </a:r>
          <a:r>
            <a:rPr lang="cs-CZ" sz="1200" noProof="0" dirty="0"/>
            <a:t>s</a:t>
          </a:r>
          <a:r>
            <a:rPr lang="en-GB" sz="1200" noProof="0" dirty="0"/>
            <a:t> in IS</a:t>
          </a:r>
          <a:r>
            <a:rPr lang="cs-CZ" sz="1200" noProof="0" dirty="0"/>
            <a:t> SU </a:t>
          </a:r>
          <a:r>
            <a:rPr lang="cs-CZ" sz="1200" noProof="0" dirty="0" err="1"/>
            <a:t>for</a:t>
          </a:r>
          <a:r>
            <a:rPr lang="cs-CZ" sz="1200" noProof="0" dirty="0"/>
            <a:t> </a:t>
          </a:r>
          <a:r>
            <a:rPr lang="cs-CZ" sz="1200" noProof="0" dirty="0" err="1"/>
            <a:t>the</a:t>
          </a:r>
          <a:r>
            <a:rPr lang="cs-CZ" sz="1200" noProof="0" dirty="0"/>
            <a:t> Master Thesis </a:t>
          </a:r>
          <a:r>
            <a:rPr lang="cs-CZ" sz="1200" noProof="0" dirty="0" err="1"/>
            <a:t>Seminar</a:t>
          </a:r>
          <a:r>
            <a:rPr lang="cs-CZ" sz="1200" noProof="0" dirty="0"/>
            <a:t> </a:t>
          </a:r>
          <a:r>
            <a:rPr lang="cs-CZ" sz="1200" noProof="0" dirty="0" err="1"/>
            <a:t>course</a:t>
          </a:r>
          <a:endParaRPr lang="en-GB" sz="1200" noProof="0" dirty="0"/>
        </a:p>
      </dgm:t>
    </dgm:pt>
    <dgm:pt modelId="{FABD578F-24FD-49AF-A0FB-DD3420E6AD09}" type="par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19798AF-69DF-42C9-8746-084477D19AF0}" type="sib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AC0AED5-8574-4B68-A823-BD464589656E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6 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346065A-AC24-4147-9479-ADBB6C8CDE63}" type="par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7FD4C003-3A2D-4382-B388-D67BD03F1946}" type="sib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ACC8B5D5-850C-45F9-BD95-7B124CCF7A68}">
      <dgm:prSet custT="1"/>
      <dgm:spPr/>
      <dgm:t>
        <a:bodyPr/>
        <a:lstStyle/>
        <a:p>
          <a:r>
            <a:rPr lang="en-GB" sz="1200" noProof="0" dirty="0"/>
            <a:t>Student uploads digital FT into IS</a:t>
          </a:r>
          <a:r>
            <a:rPr lang="cs-CZ" sz="1200" noProof="0" dirty="0"/>
            <a:t> SU</a:t>
          </a:r>
          <a:endParaRPr lang="en-GB" sz="1200" noProof="0" dirty="0"/>
        </a:p>
      </dgm:t>
    </dgm:pt>
    <dgm:pt modelId="{5E6DAB7E-0CCF-4ED1-985E-5D985E270235}" type="par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FF54BB85-31F0-4A30-8DCA-B7F84BF048DF}" type="sib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36484929-6296-4E34-BE71-3167047453C0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June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10-14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736F174-4B25-4F5B-B44E-CCF139D101C5}" type="par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9C130496-2645-4811-B727-1E02D4A73D34}" type="sib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0AD8937E-140E-45DF-B05A-3006A1523AC3}">
      <dgm:prSet/>
      <dgm:spPr/>
      <dgm:t>
        <a:bodyPr/>
        <a:lstStyle/>
        <a:p>
          <a:r>
            <a:rPr lang="en-GB" noProof="0" dirty="0"/>
            <a:t>State final examination</a:t>
          </a:r>
        </a:p>
      </dgm:t>
    </dgm:pt>
    <dgm:pt modelId="{5F49D190-05DE-4BBE-BF6E-391DB12BA5CC}" type="par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D4CCC9CF-AF53-4F66-A562-53DC49C6A55A}" type="sib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CD6F88F4-ACD9-46A3-86F3-1649FF8F5DD1}">
      <dgm:prSet/>
      <dgm:spPr/>
      <dgm:t>
        <a:bodyPr/>
        <a:lstStyle/>
        <a:p>
          <a:r>
            <a:rPr lang="en-GB" noProof="0" dirty="0"/>
            <a:t>Defence of FT</a:t>
          </a:r>
        </a:p>
      </dgm:t>
    </dgm:pt>
    <dgm:pt modelId="{44FBAA23-EE46-4720-8DFE-5225CCE74CE1}" type="par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BD3FAC5F-9D07-462A-95E7-650B7D13951B}" type="sib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C6C84581-790F-4241-B5FA-98E4D6EE1B16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Find supervisor</a:t>
          </a:r>
        </a:p>
      </dgm:t>
    </dgm:pt>
    <dgm:pt modelId="{3A501F40-7355-4307-8B5F-291088098EA5}" type="parTrans" cxnId="{AA10C4F6-16BE-46E6-B5FE-25AF2EC532A5}">
      <dgm:prSet/>
      <dgm:spPr/>
      <dgm:t>
        <a:bodyPr/>
        <a:lstStyle/>
        <a:p>
          <a:endParaRPr lang="cs-CZ"/>
        </a:p>
      </dgm:t>
    </dgm:pt>
    <dgm:pt modelId="{939BC252-D0D7-4C10-8075-9E63A639B616}" type="sibTrans" cxnId="{AA10C4F6-16BE-46E6-B5FE-25AF2EC532A5}">
      <dgm:prSet/>
      <dgm:spPr/>
      <dgm:t>
        <a:bodyPr/>
        <a:lstStyle/>
        <a:p>
          <a:endParaRPr lang="cs-CZ"/>
        </a:p>
      </dgm:t>
    </dgm:pt>
    <dgm:pt modelId="{AABFBD6B-42E1-482C-9096-52BE141C0899}">
      <dgm:prSet phldrT="[Text]" custT="1"/>
      <dgm:spPr/>
      <dgm:t>
        <a:bodyPr/>
        <a:lstStyle/>
        <a:p>
          <a:r>
            <a:rPr lang="en-GB" sz="1200" noProof="0" dirty="0"/>
            <a:t>Further discussion might be required </a:t>
          </a:r>
        </a:p>
      </dgm:t>
    </dgm:pt>
    <dgm:pt modelId="{137E712F-4D44-48A8-8CB6-74E19E75DEF7}" type="parTrans" cxnId="{2F3D6D2C-F538-4EDF-9178-31F62F761C02}">
      <dgm:prSet/>
      <dgm:spPr/>
      <dgm:t>
        <a:bodyPr/>
        <a:lstStyle/>
        <a:p>
          <a:endParaRPr lang="cs-CZ"/>
        </a:p>
      </dgm:t>
    </dgm:pt>
    <dgm:pt modelId="{5DB25138-8C36-4F75-A287-9D79821D95B5}" type="sibTrans" cxnId="{2F3D6D2C-F538-4EDF-9178-31F62F761C02}">
      <dgm:prSet/>
      <dgm:spPr/>
      <dgm:t>
        <a:bodyPr/>
        <a:lstStyle/>
        <a:p>
          <a:endParaRPr lang="cs-CZ"/>
        </a:p>
      </dgm:t>
    </dgm:pt>
    <dgm:pt modelId="{D45EC0CD-608E-495B-8CA8-017A25FE171F}" type="pres">
      <dgm:prSet presAssocID="{F1075E40-3FDA-4007-852A-91167B8E5A9F}" presName="Name0" presStyleCnt="0">
        <dgm:presLayoutVars>
          <dgm:dir/>
          <dgm:animLvl val="lvl"/>
          <dgm:resizeHandles val="exact"/>
        </dgm:presLayoutVars>
      </dgm:prSet>
      <dgm:spPr/>
    </dgm:pt>
    <dgm:pt modelId="{1B3306D1-7FA2-4720-BC40-1E7103DC2597}" type="pres">
      <dgm:prSet presAssocID="{F1075E40-3FDA-4007-852A-91167B8E5A9F}" presName="tSp" presStyleCnt="0"/>
      <dgm:spPr/>
    </dgm:pt>
    <dgm:pt modelId="{56570B9B-5A74-487B-82C4-5DC0792D2AEE}" type="pres">
      <dgm:prSet presAssocID="{F1075E40-3FDA-4007-852A-91167B8E5A9F}" presName="bSp" presStyleCnt="0"/>
      <dgm:spPr/>
    </dgm:pt>
    <dgm:pt modelId="{1F232F12-D5CF-49C3-8B9E-7F48D911F9C1}" type="pres">
      <dgm:prSet presAssocID="{F1075E40-3FDA-4007-852A-91167B8E5A9F}" presName="process" presStyleCnt="0"/>
      <dgm:spPr/>
    </dgm:pt>
    <dgm:pt modelId="{0DF6BD14-18CF-483D-AA5D-FA18862E8FAB}" type="pres">
      <dgm:prSet presAssocID="{B05BE367-5981-4F8D-8AE0-757AA1239782}" presName="composite1" presStyleCnt="0"/>
      <dgm:spPr/>
    </dgm:pt>
    <dgm:pt modelId="{A16544C5-FA0C-40BB-994E-E104DF97DD60}" type="pres">
      <dgm:prSet presAssocID="{B05BE367-5981-4F8D-8AE0-757AA1239782}" presName="dummyNode1" presStyleLbl="node1" presStyleIdx="0" presStyleCnt="7"/>
      <dgm:spPr/>
    </dgm:pt>
    <dgm:pt modelId="{A228DFD7-0DD3-403D-8DD9-0F1A83F2CD0E}" type="pres">
      <dgm:prSet presAssocID="{B05BE367-5981-4F8D-8AE0-757AA1239782}" presName="childNode1" presStyleLbl="bgAcc1" presStyleIdx="0" presStyleCnt="7" custScaleX="172290" custScaleY="165730" custLinFactNeighborX="1579" custLinFactNeighborY="-45232">
        <dgm:presLayoutVars>
          <dgm:bulletEnabled val="1"/>
        </dgm:presLayoutVars>
      </dgm:prSet>
      <dgm:spPr/>
    </dgm:pt>
    <dgm:pt modelId="{E2D7B144-18FD-49CC-B2E3-D4390DF8436F}" type="pres">
      <dgm:prSet presAssocID="{B05BE367-5981-4F8D-8AE0-757AA1239782}" presName="childNode1tx" presStyleLbl="bgAcc1" presStyleIdx="0" presStyleCnt="7">
        <dgm:presLayoutVars>
          <dgm:bulletEnabled val="1"/>
        </dgm:presLayoutVars>
      </dgm:prSet>
      <dgm:spPr/>
    </dgm:pt>
    <dgm:pt modelId="{9551CB20-4677-4840-B0CC-A883D92C3ECA}" type="pres">
      <dgm:prSet presAssocID="{B05BE367-5981-4F8D-8AE0-757AA1239782}" presName="parentNode1" presStyleLbl="node1" presStyleIdx="0" presStyleCnt="7" custScaleX="171699" custScaleY="95443" custLinFactNeighborX="-1673" custLinFactNeighborY="5198">
        <dgm:presLayoutVars>
          <dgm:chMax val="1"/>
          <dgm:bulletEnabled val="1"/>
        </dgm:presLayoutVars>
      </dgm:prSet>
      <dgm:spPr/>
    </dgm:pt>
    <dgm:pt modelId="{8613595B-3F59-491E-A556-93623149D93D}" type="pres">
      <dgm:prSet presAssocID="{B05BE367-5981-4F8D-8AE0-757AA1239782}" presName="connSite1" presStyleCnt="0"/>
      <dgm:spPr/>
    </dgm:pt>
    <dgm:pt modelId="{6C5A4D12-E35B-4AA5-B7BD-AE8033084AFF}" type="pres">
      <dgm:prSet presAssocID="{677EAD1E-3760-4443-98F5-CFAFD275F743}" presName="Name9" presStyleLbl="sibTrans2D1" presStyleIdx="0" presStyleCnt="6" custAng="651430" custScaleX="93201" custLinFactNeighborX="-15633" custLinFactNeighborY="10832"/>
      <dgm:spPr/>
    </dgm:pt>
    <dgm:pt modelId="{3E13955F-8327-48E2-A5C8-C65DD0DA9447}" type="pres">
      <dgm:prSet presAssocID="{CF68490D-FB19-4FE2-AE8D-78915B8A4999}" presName="composite2" presStyleCnt="0"/>
      <dgm:spPr/>
    </dgm:pt>
    <dgm:pt modelId="{FB616C15-D0E1-41CF-81CA-6AB88CAE59F2}" type="pres">
      <dgm:prSet presAssocID="{CF68490D-FB19-4FE2-AE8D-78915B8A4999}" presName="dummyNode2" presStyleLbl="node1" presStyleIdx="0" presStyleCnt="7"/>
      <dgm:spPr/>
    </dgm:pt>
    <dgm:pt modelId="{604AC724-3F26-4D1F-9A9B-7FDD4307CD0B}" type="pres">
      <dgm:prSet presAssocID="{CF68490D-FB19-4FE2-AE8D-78915B8A4999}" presName="childNode2" presStyleLbl="bgAcc1" presStyleIdx="1" presStyleCnt="7" custScaleX="178374" custScaleY="238581" custLinFactNeighborX="-16134" custLinFactNeighborY="13144">
        <dgm:presLayoutVars>
          <dgm:bulletEnabled val="1"/>
        </dgm:presLayoutVars>
      </dgm:prSet>
      <dgm:spPr/>
    </dgm:pt>
    <dgm:pt modelId="{9D6CCE1D-46D5-4C2C-8562-0AC21D5D407B}" type="pres">
      <dgm:prSet presAssocID="{CF68490D-FB19-4FE2-AE8D-78915B8A4999}" presName="childNode2tx" presStyleLbl="bgAcc1" presStyleIdx="1" presStyleCnt="7">
        <dgm:presLayoutVars>
          <dgm:bulletEnabled val="1"/>
        </dgm:presLayoutVars>
      </dgm:prSet>
      <dgm:spPr/>
    </dgm:pt>
    <dgm:pt modelId="{447B4B41-31D3-4889-9B39-0DEAEE42F715}" type="pres">
      <dgm:prSet presAssocID="{CF68490D-FB19-4FE2-AE8D-78915B8A4999}" presName="parentNode2" presStyleLbl="node1" presStyleIdx="1" presStyleCnt="7" custScaleX="137984" custLinFactY="-7858" custLinFactNeighborX="-12178" custLinFactNeighborY="-100000">
        <dgm:presLayoutVars>
          <dgm:chMax val="0"/>
          <dgm:bulletEnabled val="1"/>
        </dgm:presLayoutVars>
      </dgm:prSet>
      <dgm:spPr>
        <a:xfrm>
          <a:off x="1996727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3DB82790-1226-4DCF-A2F3-2C7E789CE19A}" type="pres">
      <dgm:prSet presAssocID="{CF68490D-FB19-4FE2-AE8D-78915B8A4999}" presName="connSite2" presStyleCnt="0"/>
      <dgm:spPr/>
    </dgm:pt>
    <dgm:pt modelId="{B65BC297-84D7-4C54-B056-DC8FDF606719}" type="pres">
      <dgm:prSet presAssocID="{B8139F71-ED38-46E3-88E1-FB746CD59E50}" presName="Name18" presStyleLbl="sibTrans2D1" presStyleIdx="1" presStyleCnt="6" custLinFactNeighborX="726" custLinFactNeighborY="-2871"/>
      <dgm:spPr/>
    </dgm:pt>
    <dgm:pt modelId="{1E559530-25A9-441F-82C2-2E96A63A35EA}" type="pres">
      <dgm:prSet presAssocID="{496B8511-4B5E-4982-A85A-ACB91498512E}" presName="composite1" presStyleCnt="0"/>
      <dgm:spPr/>
    </dgm:pt>
    <dgm:pt modelId="{8BD7E0AB-D532-43C2-8652-7CE411D652D0}" type="pres">
      <dgm:prSet presAssocID="{496B8511-4B5E-4982-A85A-ACB91498512E}" presName="dummyNode1" presStyleLbl="node1" presStyleIdx="1" presStyleCnt="7"/>
      <dgm:spPr/>
    </dgm:pt>
    <dgm:pt modelId="{76DCE4EA-9F8C-4F73-8532-1A4F0B0AF291}" type="pres">
      <dgm:prSet presAssocID="{496B8511-4B5E-4982-A85A-ACB91498512E}" presName="childNode1" presStyleLbl="bgAcc1" presStyleIdx="2" presStyleCnt="7" custScaleX="191890" custScaleY="216925" custLinFactNeighborX="-528" custLinFactNeighborY="-29083">
        <dgm:presLayoutVars>
          <dgm:bulletEnabled val="1"/>
        </dgm:presLayoutVars>
      </dgm:prSet>
      <dgm:spPr/>
    </dgm:pt>
    <dgm:pt modelId="{C3C7ECEF-410A-42AA-8741-C5DC02FE37E7}" type="pres">
      <dgm:prSet presAssocID="{496B8511-4B5E-4982-A85A-ACB91498512E}" presName="childNode1tx" presStyleLbl="bgAcc1" presStyleIdx="2" presStyleCnt="7">
        <dgm:presLayoutVars>
          <dgm:bulletEnabled val="1"/>
        </dgm:presLayoutVars>
      </dgm:prSet>
      <dgm:spPr/>
    </dgm:pt>
    <dgm:pt modelId="{0396640A-996B-428C-B1CF-0821EF251920}" type="pres">
      <dgm:prSet presAssocID="{496B8511-4B5E-4982-A85A-ACB91498512E}" presName="parentNode1" presStyleLbl="node1" presStyleIdx="2" presStyleCnt="7" custScaleX="180438" custScaleY="112797" custLinFactNeighborX="17606" custLinFactNeighborY="39402">
        <dgm:presLayoutVars>
          <dgm:chMax val="1"/>
          <dgm:bulletEnabled val="1"/>
        </dgm:presLayoutVars>
      </dgm:prSet>
      <dgm:spPr>
        <a:xfrm>
          <a:off x="3692497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A9A5FB94-E3CC-4FC7-A20E-C63F00B66D25}" type="pres">
      <dgm:prSet presAssocID="{496B8511-4B5E-4982-A85A-ACB91498512E}" presName="connSite1" presStyleCnt="0"/>
      <dgm:spPr/>
    </dgm:pt>
    <dgm:pt modelId="{140FF8DC-505A-447F-A78B-3F9A358FEE60}" type="pres">
      <dgm:prSet presAssocID="{161243EB-9616-4CCF-A7E4-A75F1CE1F891}" presName="Name9" presStyleLbl="sibTrans2D1" presStyleIdx="2" presStyleCnt="6" custLinFactNeighborX="115" custLinFactNeighborY="3495"/>
      <dgm:spPr/>
    </dgm:pt>
    <dgm:pt modelId="{F189A12F-22AE-41D5-B6CB-BDC2EAE0B7A6}" type="pres">
      <dgm:prSet presAssocID="{CFB7DE57-3592-46CA-A206-C75E8F7F78CD}" presName="composite2" presStyleCnt="0"/>
      <dgm:spPr/>
    </dgm:pt>
    <dgm:pt modelId="{9CCB4813-4B9F-4611-831A-6463B8552863}" type="pres">
      <dgm:prSet presAssocID="{CFB7DE57-3592-46CA-A206-C75E8F7F78CD}" presName="dummyNode2" presStyleLbl="node1" presStyleIdx="2" presStyleCnt="7"/>
      <dgm:spPr/>
    </dgm:pt>
    <dgm:pt modelId="{99C3FA7A-861B-498B-B577-2380A5CDC23A}" type="pres">
      <dgm:prSet presAssocID="{CFB7DE57-3592-46CA-A206-C75E8F7F78CD}" presName="childNode2" presStyleLbl="bgAcc1" presStyleIdx="3" presStyleCnt="7" custScaleX="140181" custScaleY="164625" custLinFactNeighborX="-1067" custLinFactNeighborY="15831">
        <dgm:presLayoutVars>
          <dgm:bulletEnabled val="1"/>
        </dgm:presLayoutVars>
      </dgm:prSet>
      <dgm:spPr/>
    </dgm:pt>
    <dgm:pt modelId="{085E4E30-DFFA-431A-BEC2-5CDD45140512}" type="pres">
      <dgm:prSet presAssocID="{CFB7DE57-3592-46CA-A206-C75E8F7F78CD}" presName="childNode2tx" presStyleLbl="bgAcc1" presStyleIdx="3" presStyleCnt="7">
        <dgm:presLayoutVars>
          <dgm:bulletEnabled val="1"/>
        </dgm:presLayoutVars>
      </dgm:prSet>
      <dgm:spPr/>
    </dgm:pt>
    <dgm:pt modelId="{73549148-3D4B-413D-A1F1-B9DA643C4D7A}" type="pres">
      <dgm:prSet presAssocID="{CFB7DE57-3592-46CA-A206-C75E8F7F78CD}" presName="parentNode2" presStyleLbl="node1" presStyleIdx="3" presStyleCnt="7" custScaleX="217361">
        <dgm:presLayoutVars>
          <dgm:chMax val="0"/>
          <dgm:bulletEnabled val="1"/>
        </dgm:presLayoutVars>
      </dgm:prSet>
      <dgm:spPr>
        <a:xfrm>
          <a:off x="5388266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4EC4A7BF-768A-4BC4-813D-A273AAF56A3B}" type="pres">
      <dgm:prSet presAssocID="{CFB7DE57-3592-46CA-A206-C75E8F7F78CD}" presName="connSite2" presStyleCnt="0"/>
      <dgm:spPr/>
    </dgm:pt>
    <dgm:pt modelId="{0055F67E-D8D7-4B1F-9A42-CA3EC1E0C165}" type="pres">
      <dgm:prSet presAssocID="{018173FC-BC50-43CF-B07F-B81DFC0E74EE}" presName="Name18" presStyleLbl="sibTrans2D1" presStyleIdx="3" presStyleCnt="6"/>
      <dgm:spPr/>
    </dgm:pt>
    <dgm:pt modelId="{21B43C8F-EA78-47D9-BB2F-76292D7A6539}" type="pres">
      <dgm:prSet presAssocID="{ACDE076F-7D2E-41CD-9666-4527565A7592}" presName="composite1" presStyleCnt="0"/>
      <dgm:spPr/>
    </dgm:pt>
    <dgm:pt modelId="{C6E4F616-3081-4EBD-BBFF-9C411E7E0BE4}" type="pres">
      <dgm:prSet presAssocID="{ACDE076F-7D2E-41CD-9666-4527565A7592}" presName="dummyNode1" presStyleLbl="node1" presStyleIdx="3" presStyleCnt="7"/>
      <dgm:spPr/>
    </dgm:pt>
    <dgm:pt modelId="{5FE7DDC6-E685-465E-99EE-C9A5C2D91549}" type="pres">
      <dgm:prSet presAssocID="{ACDE076F-7D2E-41CD-9666-4527565A7592}" presName="childNode1" presStyleLbl="bgAcc1" presStyleIdx="4" presStyleCnt="7" custScaleX="160920" custScaleY="171535">
        <dgm:presLayoutVars>
          <dgm:bulletEnabled val="1"/>
        </dgm:presLayoutVars>
      </dgm:prSet>
      <dgm:spPr/>
    </dgm:pt>
    <dgm:pt modelId="{443DBAA2-CC02-498F-BD92-CAF20A21970B}" type="pres">
      <dgm:prSet presAssocID="{ACDE076F-7D2E-41CD-9666-4527565A7592}" presName="childNode1tx" presStyleLbl="bgAcc1" presStyleIdx="4" presStyleCnt="7">
        <dgm:presLayoutVars>
          <dgm:bulletEnabled val="1"/>
        </dgm:presLayoutVars>
      </dgm:prSet>
      <dgm:spPr/>
    </dgm:pt>
    <dgm:pt modelId="{032E3C16-76BA-4715-B0E4-63E41AF09BB1}" type="pres">
      <dgm:prSet presAssocID="{ACDE076F-7D2E-41CD-9666-4527565A7592}" presName="parentNode1" presStyleLbl="node1" presStyleIdx="4" presStyleCnt="7" custScaleX="193908" custLinFactNeighborX="-3347" custLinFactNeighborY="25644">
        <dgm:presLayoutVars>
          <dgm:chMax val="1"/>
          <dgm:bulletEnabled val="1"/>
        </dgm:presLayoutVars>
      </dgm:prSet>
      <dgm:spPr/>
    </dgm:pt>
    <dgm:pt modelId="{5904FDEB-2486-4A04-825C-10615F12852F}" type="pres">
      <dgm:prSet presAssocID="{ACDE076F-7D2E-41CD-9666-4527565A7592}" presName="connSite1" presStyleCnt="0"/>
      <dgm:spPr/>
    </dgm:pt>
    <dgm:pt modelId="{9C7D3A67-0B56-4D91-8D96-E9A78BFD8A98}" type="pres">
      <dgm:prSet presAssocID="{2F654D0C-2A18-4C37-9C95-CD0676BFCC61}" presName="Name9" presStyleLbl="sibTrans2D1" presStyleIdx="4" presStyleCnt="6"/>
      <dgm:spPr/>
    </dgm:pt>
    <dgm:pt modelId="{900F772B-6C4A-4728-8F64-20F1142C6DE0}" type="pres">
      <dgm:prSet presAssocID="{BAC0AED5-8574-4B68-A823-BD464589656E}" presName="composite2" presStyleCnt="0"/>
      <dgm:spPr/>
    </dgm:pt>
    <dgm:pt modelId="{90BA5ADF-1F0D-4B0D-B1DA-CB2B45B103A5}" type="pres">
      <dgm:prSet presAssocID="{BAC0AED5-8574-4B68-A823-BD464589656E}" presName="dummyNode2" presStyleLbl="node1" presStyleIdx="4" presStyleCnt="7"/>
      <dgm:spPr/>
    </dgm:pt>
    <dgm:pt modelId="{A666333A-F8DE-4C2C-9A34-F62C705901FE}" type="pres">
      <dgm:prSet presAssocID="{BAC0AED5-8574-4B68-A823-BD464589656E}" presName="childNode2" presStyleLbl="bgAcc1" presStyleIdx="5" presStyleCnt="7" custScaleX="125969" custScaleY="127864">
        <dgm:presLayoutVars>
          <dgm:bulletEnabled val="1"/>
        </dgm:presLayoutVars>
      </dgm:prSet>
      <dgm:spPr/>
    </dgm:pt>
    <dgm:pt modelId="{3C2EBF47-8AE2-4549-82AB-B4DD51F39CA7}" type="pres">
      <dgm:prSet presAssocID="{BAC0AED5-8574-4B68-A823-BD464589656E}" presName="childNode2tx" presStyleLbl="bgAcc1" presStyleIdx="5" presStyleCnt="7">
        <dgm:presLayoutVars>
          <dgm:bulletEnabled val="1"/>
        </dgm:presLayoutVars>
      </dgm:prSet>
      <dgm:spPr/>
    </dgm:pt>
    <dgm:pt modelId="{1D7299F9-AB7E-4C10-B705-2C3450AD062F}" type="pres">
      <dgm:prSet presAssocID="{BAC0AED5-8574-4B68-A823-BD464589656E}" presName="parentNode2" presStyleLbl="node1" presStyleIdx="5" presStyleCnt="7" custScaleX="122287" custLinFactNeighborY="-18965">
        <dgm:presLayoutVars>
          <dgm:chMax val="0"/>
          <dgm:bulletEnabled val="1"/>
        </dgm:presLayoutVars>
      </dgm:prSet>
      <dgm:spPr/>
    </dgm:pt>
    <dgm:pt modelId="{1F3F99DD-FC39-4872-BDDB-222F12334E59}" type="pres">
      <dgm:prSet presAssocID="{BAC0AED5-8574-4B68-A823-BD464589656E}" presName="connSite2" presStyleCnt="0"/>
      <dgm:spPr/>
    </dgm:pt>
    <dgm:pt modelId="{AD5294A1-0F09-4588-AA93-19A2487F3E03}" type="pres">
      <dgm:prSet presAssocID="{7FD4C003-3A2D-4382-B388-D67BD03F1946}" presName="Name18" presStyleLbl="sibTrans2D1" presStyleIdx="5" presStyleCnt="6"/>
      <dgm:spPr/>
    </dgm:pt>
    <dgm:pt modelId="{434073C8-C5D9-4CF9-B583-43F7D7CFF364}" type="pres">
      <dgm:prSet presAssocID="{36484929-6296-4E34-BE71-3167047453C0}" presName="composite1" presStyleCnt="0"/>
      <dgm:spPr/>
    </dgm:pt>
    <dgm:pt modelId="{36860468-5744-403C-82B5-EC1F90055667}" type="pres">
      <dgm:prSet presAssocID="{36484929-6296-4E34-BE71-3167047453C0}" presName="dummyNode1" presStyleLbl="node1" presStyleIdx="5" presStyleCnt="7"/>
      <dgm:spPr/>
    </dgm:pt>
    <dgm:pt modelId="{F364A39E-0360-4084-A619-1FD025043AD6}" type="pres">
      <dgm:prSet presAssocID="{36484929-6296-4E34-BE71-3167047453C0}" presName="childNode1" presStyleLbl="bgAcc1" presStyleIdx="6" presStyleCnt="7" custScaleX="121104" custScaleY="139272">
        <dgm:presLayoutVars>
          <dgm:bulletEnabled val="1"/>
        </dgm:presLayoutVars>
      </dgm:prSet>
      <dgm:spPr/>
    </dgm:pt>
    <dgm:pt modelId="{01748D0C-4D78-42E9-A922-7957CBB9BEAD}" type="pres">
      <dgm:prSet presAssocID="{36484929-6296-4E34-BE71-3167047453C0}" presName="childNode1tx" presStyleLbl="bgAcc1" presStyleIdx="6" presStyleCnt="7">
        <dgm:presLayoutVars>
          <dgm:bulletEnabled val="1"/>
        </dgm:presLayoutVars>
      </dgm:prSet>
      <dgm:spPr/>
    </dgm:pt>
    <dgm:pt modelId="{81903747-2D75-44E5-B154-EFCE5D18420F}" type="pres">
      <dgm:prSet presAssocID="{36484929-6296-4E34-BE71-3167047453C0}" presName="parentNode1" presStyleLbl="node1" presStyleIdx="6" presStyleCnt="7" custScaleX="145361">
        <dgm:presLayoutVars>
          <dgm:chMax val="1"/>
          <dgm:bulletEnabled val="1"/>
        </dgm:presLayoutVars>
      </dgm:prSet>
      <dgm:spPr/>
    </dgm:pt>
    <dgm:pt modelId="{5E43BBE0-113D-4DCA-8F39-AE811E1B85EE}" type="pres">
      <dgm:prSet presAssocID="{36484929-6296-4E34-BE71-3167047453C0}" presName="connSite1" presStyleCnt="0"/>
      <dgm:spPr/>
    </dgm:pt>
  </dgm:ptLst>
  <dgm:cxnLst>
    <dgm:cxn modelId="{66E9A600-88B3-46ED-AC5F-262402AB93DA}" type="presOf" srcId="{231A0720-B019-4E5D-BD9B-68BAA15A0E90}" destId="{76DCE4EA-9F8C-4F73-8532-1A4F0B0AF291}" srcOrd="0" destOrd="2" presId="urn:microsoft.com/office/officeart/2005/8/layout/hProcess4"/>
    <dgm:cxn modelId="{B9F25104-EB28-40A0-9607-C3FC6DB95FED}" type="presOf" srcId="{677EAD1E-3760-4443-98F5-CFAFD275F743}" destId="{6C5A4D12-E35B-4AA5-B7BD-AE8033084AFF}" srcOrd="0" destOrd="0" presId="urn:microsoft.com/office/officeart/2005/8/layout/hProcess4"/>
    <dgm:cxn modelId="{E4CD3607-8BB8-4F4C-AE8A-EEDA95A4B3D1}" type="presOf" srcId="{100AB79A-98DA-4CC1-AD59-34F03CCD71C8}" destId="{76DCE4EA-9F8C-4F73-8532-1A4F0B0AF291}" srcOrd="0" destOrd="1" presId="urn:microsoft.com/office/officeart/2005/8/layout/hProcess4"/>
    <dgm:cxn modelId="{D833EF09-8290-4F39-81AF-6F2A23B1F978}" type="presOf" srcId="{AABFBD6B-42E1-482C-9096-52BE141C0899}" destId="{9D6CCE1D-46D5-4C2C-8562-0AC21D5D407B}" srcOrd="1" destOrd="1" presId="urn:microsoft.com/office/officeart/2005/8/layout/hProcess4"/>
    <dgm:cxn modelId="{D4BF3B0C-8AAF-476B-8AB4-AAAE730A11A4}" type="presOf" srcId="{BAC0AED5-8574-4B68-A823-BD464589656E}" destId="{1D7299F9-AB7E-4C10-B705-2C3450AD062F}" srcOrd="0" destOrd="0" presId="urn:microsoft.com/office/officeart/2005/8/layout/hProcess4"/>
    <dgm:cxn modelId="{652E670C-146F-4883-A78D-DB7D2A7F6936}" srcId="{F1075E40-3FDA-4007-852A-91167B8E5A9F}" destId="{496B8511-4B5E-4982-A85A-ACB91498512E}" srcOrd="2" destOrd="0" parTransId="{7F322AD4-59B2-49C4-A3FB-AC1CD1598D76}" sibTransId="{161243EB-9616-4CCF-A7E4-A75F1CE1F891}"/>
    <dgm:cxn modelId="{68885B12-8DE5-47B5-B6FC-7A26B7B44A52}" srcId="{B05BE367-5981-4F8D-8AE0-757AA1239782}" destId="{D3929294-84A0-4FE2-B221-F85473765E98}" srcOrd="0" destOrd="0" parTransId="{A56C3256-91D4-46FD-9189-20E62582F840}" sibTransId="{C97470A9-60EF-431F-84B2-45DA62445C80}"/>
    <dgm:cxn modelId="{6500A912-A7E5-4D6B-AACC-FA3E65FBD310}" type="presOf" srcId="{C6C84581-790F-4241-B5FA-98E4D6EE1B16}" destId="{A228DFD7-0DD3-403D-8DD9-0F1A83F2CD0E}" srcOrd="0" destOrd="1" presId="urn:microsoft.com/office/officeart/2005/8/layout/hProcess4"/>
    <dgm:cxn modelId="{5D873E14-6CC3-4B81-A8DA-3323C5142BA7}" srcId="{496B8511-4B5E-4982-A85A-ACB91498512E}" destId="{100AB79A-98DA-4CC1-AD59-34F03CCD71C8}" srcOrd="1" destOrd="0" parTransId="{B8143E00-8794-4758-B8D4-06C520A76F71}" sibTransId="{059DA10A-FF5D-46D5-B0FF-5245A6E83DEF}"/>
    <dgm:cxn modelId="{7925DB1D-6C33-4B22-9DD6-F4827E9A194D}" type="presOf" srcId="{BC1765DB-62CE-4714-AFB2-B13A4F539E1E}" destId="{E2D7B144-18FD-49CC-B2E3-D4390DF8436F}" srcOrd="1" destOrd="2" presId="urn:microsoft.com/office/officeart/2005/8/layout/hProcess4"/>
    <dgm:cxn modelId="{B8DF7C21-6253-47DF-A1E7-3C15067B505E}" type="presOf" srcId="{552899A6-939C-4C76-818C-6C23E8E7A6C3}" destId="{9D6CCE1D-46D5-4C2C-8562-0AC21D5D407B}" srcOrd="1" destOrd="2" presId="urn:microsoft.com/office/officeart/2005/8/layout/hProcess4"/>
    <dgm:cxn modelId="{94C9AA21-3611-4517-BB7D-894257FAD92E}" srcId="{ACDE076F-7D2E-41CD-9666-4527565A7592}" destId="{FDD63FF0-FADB-42B9-B14A-FBE62F1AE473}" srcOrd="0" destOrd="0" parTransId="{FABD578F-24FD-49AF-A0FB-DD3420E6AD09}" sibTransId="{B19798AF-69DF-42C9-8746-084477D19AF0}"/>
    <dgm:cxn modelId="{168ABB22-4F0F-45CD-B582-4D1A33076270}" srcId="{496B8511-4B5E-4982-A85A-ACB91498512E}" destId="{A1B96F42-C453-46C2-949C-07FC6F39FE07}" srcOrd="0" destOrd="0" parTransId="{A0D55313-8D10-4688-9296-8439B600AEC9}" sibTransId="{E7DB4ED1-15FF-4DCA-912F-9510F78CC3A1}"/>
    <dgm:cxn modelId="{1885E323-DCDA-4296-876E-54DBBB0A1803}" srcId="{F1075E40-3FDA-4007-852A-91167B8E5A9F}" destId="{36484929-6296-4E34-BE71-3167047453C0}" srcOrd="6" destOrd="0" parTransId="{1736F174-4B25-4F5B-B44E-CCF139D101C5}" sibTransId="{9C130496-2645-4811-B727-1E02D4A73D34}"/>
    <dgm:cxn modelId="{7C617D26-4C91-4918-BEAD-700697197EB2}" type="presOf" srcId="{231A0720-B019-4E5D-BD9B-68BAA15A0E90}" destId="{C3C7ECEF-410A-42AA-8741-C5DC02FE37E7}" srcOrd="1" destOrd="2" presId="urn:microsoft.com/office/officeart/2005/8/layout/hProcess4"/>
    <dgm:cxn modelId="{E195A927-635D-4130-86DE-B56148EB0F34}" srcId="{36484929-6296-4E34-BE71-3167047453C0}" destId="{CD6F88F4-ACD9-46A3-86F3-1649FF8F5DD1}" srcOrd="1" destOrd="0" parTransId="{44FBAA23-EE46-4720-8DFE-5225CCE74CE1}" sibTransId="{BD3FAC5F-9D07-462A-95E7-650B7D13951B}"/>
    <dgm:cxn modelId="{2F3D6D2C-F538-4EDF-9178-31F62F761C02}" srcId="{CF68490D-FB19-4FE2-AE8D-78915B8A4999}" destId="{AABFBD6B-42E1-482C-9096-52BE141C0899}" srcOrd="1" destOrd="0" parTransId="{137E712F-4D44-48A8-8CB6-74E19E75DEF7}" sibTransId="{5DB25138-8C36-4F75-A287-9D79821D95B5}"/>
    <dgm:cxn modelId="{AD900631-F084-49D1-B085-5686A0F3F0B7}" type="presOf" srcId="{0AD8937E-140E-45DF-B05A-3006A1523AC3}" destId="{F364A39E-0360-4084-A619-1FD025043AD6}" srcOrd="0" destOrd="0" presId="urn:microsoft.com/office/officeart/2005/8/layout/hProcess4"/>
    <dgm:cxn modelId="{08235A31-CB7E-4BCD-B235-5E799DCF56B7}" type="presOf" srcId="{AABFBD6B-42E1-482C-9096-52BE141C0899}" destId="{604AC724-3F26-4D1F-9A9B-7FDD4307CD0B}" srcOrd="0" destOrd="1" presId="urn:microsoft.com/office/officeart/2005/8/layout/hProcess4"/>
    <dgm:cxn modelId="{54138238-ABB7-44D0-9CC2-F9638A53484D}" type="presOf" srcId="{100AB79A-98DA-4CC1-AD59-34F03CCD71C8}" destId="{C3C7ECEF-410A-42AA-8741-C5DC02FE37E7}" srcOrd="1" destOrd="1" presId="urn:microsoft.com/office/officeart/2005/8/layout/hProcess4"/>
    <dgm:cxn modelId="{249C353C-38BB-4DFD-BDC3-F8D2F502B44F}" type="presOf" srcId="{ACDE076F-7D2E-41CD-9666-4527565A7592}" destId="{032E3C16-76BA-4715-B0E4-63E41AF09BB1}" srcOrd="0" destOrd="0" presId="urn:microsoft.com/office/officeart/2005/8/layout/hProcess4"/>
    <dgm:cxn modelId="{826FEA3D-E5B2-4740-B9E5-E4AAD7C28FB3}" srcId="{F1075E40-3FDA-4007-852A-91167B8E5A9F}" destId="{ACDE076F-7D2E-41CD-9666-4527565A7592}" srcOrd="4" destOrd="0" parTransId="{5BEB8613-AFBD-4F3E-B361-BCFD5BA0AE0F}" sibTransId="{2F654D0C-2A18-4C37-9C95-CD0676BFCC61}"/>
    <dgm:cxn modelId="{56557D40-F0D1-40B7-A81D-B667049706CF}" srcId="{CFB7DE57-3592-46CA-A206-C75E8F7F78CD}" destId="{8A50C641-0420-4FE6-BB9B-60D2D78EB853}" srcOrd="0" destOrd="0" parTransId="{AB6EF789-3EC7-4A89-A843-EE35679F76EA}" sibTransId="{C760D9C7-C6B7-4D95-A714-39350A7F9CC4}"/>
    <dgm:cxn modelId="{F647EA5E-87DB-469A-8F09-EA82E1F87506}" type="presOf" srcId="{D3929294-84A0-4FE2-B221-F85473765E98}" destId="{E2D7B144-18FD-49CC-B2E3-D4390DF8436F}" srcOrd="1" destOrd="0" presId="urn:microsoft.com/office/officeart/2005/8/layout/hProcess4"/>
    <dgm:cxn modelId="{02041142-A842-4135-923B-ABE218FBB44D}" type="presOf" srcId="{CFB7DE57-3592-46CA-A206-C75E8F7F78CD}" destId="{73549148-3D4B-413D-A1F1-B9DA643C4D7A}" srcOrd="0" destOrd="0" presId="urn:microsoft.com/office/officeart/2005/8/layout/hProcess4"/>
    <dgm:cxn modelId="{94DF4945-A937-47E4-AC71-F7E12CACF065}" type="presOf" srcId="{161243EB-9616-4CCF-A7E4-A75F1CE1F891}" destId="{140FF8DC-505A-447F-A78B-3F9A358FEE60}" srcOrd="0" destOrd="0" presId="urn:microsoft.com/office/officeart/2005/8/layout/hProcess4"/>
    <dgm:cxn modelId="{4FA2CE65-7EC3-4883-913A-86186BC7B2F1}" type="presOf" srcId="{B8139F71-ED38-46E3-88E1-FB746CD59E50}" destId="{B65BC297-84D7-4C54-B056-DC8FDF606719}" srcOrd="0" destOrd="0" presId="urn:microsoft.com/office/officeart/2005/8/layout/hProcess4"/>
    <dgm:cxn modelId="{BEBC4847-0FE8-4137-8046-962C612EDB10}" type="presOf" srcId="{A1B96F42-C453-46C2-949C-07FC6F39FE07}" destId="{76DCE4EA-9F8C-4F73-8532-1A4F0B0AF291}" srcOrd="0" destOrd="0" presId="urn:microsoft.com/office/officeart/2005/8/layout/hProcess4"/>
    <dgm:cxn modelId="{38E1AE67-0BC8-4646-BDEA-9D42B767CBA1}" srcId="{CF68490D-FB19-4FE2-AE8D-78915B8A4999}" destId="{552899A6-939C-4C76-818C-6C23E8E7A6C3}" srcOrd="2" destOrd="0" parTransId="{30E99744-6EFF-4FE9-9212-1116FE8FEEFE}" sibTransId="{0766D118-2729-48A9-AE7F-CA5B0EC74602}"/>
    <dgm:cxn modelId="{A852FB49-0755-4F1C-BE5E-28B825B2F266}" type="presOf" srcId="{8A50C641-0420-4FE6-BB9B-60D2D78EB853}" destId="{99C3FA7A-861B-498B-B577-2380A5CDC23A}" srcOrd="0" destOrd="0" presId="urn:microsoft.com/office/officeart/2005/8/layout/hProcess4"/>
    <dgm:cxn modelId="{3EA1FD6B-58A2-4A5F-9460-3BB84232AD18}" type="presOf" srcId="{C6C84581-790F-4241-B5FA-98E4D6EE1B16}" destId="{E2D7B144-18FD-49CC-B2E3-D4390DF8436F}" srcOrd="1" destOrd="1" presId="urn:microsoft.com/office/officeart/2005/8/layout/hProcess4"/>
    <dgm:cxn modelId="{0E16C650-FDD5-4FF3-84F6-72C5B18072CB}" type="presOf" srcId="{36484929-6296-4E34-BE71-3167047453C0}" destId="{81903747-2D75-44E5-B154-EFCE5D18420F}" srcOrd="0" destOrd="0" presId="urn:microsoft.com/office/officeart/2005/8/layout/hProcess4"/>
    <dgm:cxn modelId="{925E8277-D656-46A0-8FC8-843220939F42}" srcId="{F1075E40-3FDA-4007-852A-91167B8E5A9F}" destId="{B05BE367-5981-4F8D-8AE0-757AA1239782}" srcOrd="0" destOrd="0" parTransId="{47E41D34-E029-47D3-A19E-47CB73B7DEC5}" sibTransId="{677EAD1E-3760-4443-98F5-CFAFD275F743}"/>
    <dgm:cxn modelId="{A432857E-992F-4C16-9B31-2069F54EBE31}" type="presOf" srcId="{ACC8B5D5-850C-45F9-BD95-7B124CCF7A68}" destId="{A666333A-F8DE-4C2C-9A34-F62C705901FE}" srcOrd="0" destOrd="0" presId="urn:microsoft.com/office/officeart/2005/8/layout/hProcess4"/>
    <dgm:cxn modelId="{F4243E7F-132A-459F-B8F9-4411A5BF49F4}" type="presOf" srcId="{552899A6-939C-4C76-818C-6C23E8E7A6C3}" destId="{604AC724-3F26-4D1F-9A9B-7FDD4307CD0B}" srcOrd="0" destOrd="2" presId="urn:microsoft.com/office/officeart/2005/8/layout/hProcess4"/>
    <dgm:cxn modelId="{63A92B82-B10C-4AD5-B210-16E0257D301E}" type="presOf" srcId="{496B8511-4B5E-4982-A85A-ACB91498512E}" destId="{0396640A-996B-428C-B1CF-0821EF251920}" srcOrd="0" destOrd="0" presId="urn:microsoft.com/office/officeart/2005/8/layout/hProcess4"/>
    <dgm:cxn modelId="{2BF3F087-E677-4BC6-A245-C14595F50E9F}" type="presOf" srcId="{018173FC-BC50-43CF-B07F-B81DFC0E74EE}" destId="{0055F67E-D8D7-4B1F-9A42-CA3EC1E0C165}" srcOrd="0" destOrd="0" presId="urn:microsoft.com/office/officeart/2005/8/layout/hProcess4"/>
    <dgm:cxn modelId="{8195228A-E22E-4F2C-BD4E-33F2083FE464}" type="presOf" srcId="{B05BE367-5981-4F8D-8AE0-757AA1239782}" destId="{9551CB20-4677-4840-B0CC-A883D92C3ECA}" srcOrd="0" destOrd="0" presId="urn:microsoft.com/office/officeart/2005/8/layout/hProcess4"/>
    <dgm:cxn modelId="{16328F8B-7A0C-4E90-8914-87BF30E7F71B}" type="presOf" srcId="{0AD8937E-140E-45DF-B05A-3006A1523AC3}" destId="{01748D0C-4D78-42E9-A922-7957CBB9BEAD}" srcOrd="1" destOrd="0" presId="urn:microsoft.com/office/officeart/2005/8/layout/hProcess4"/>
    <dgm:cxn modelId="{9641F78E-B89A-450E-81A5-BB3473E527FF}" srcId="{B05BE367-5981-4F8D-8AE0-757AA1239782}" destId="{BC1765DB-62CE-4714-AFB2-B13A4F539E1E}" srcOrd="2" destOrd="0" parTransId="{BB80B906-95F7-443F-9A2C-389552B5E3A1}" sibTransId="{42E99E5E-5949-4CD0-8C4C-1CB48C162CD2}"/>
    <dgm:cxn modelId="{45E98799-F767-4185-8CE0-C9D0EBC05690}" type="presOf" srcId="{A1B96F42-C453-46C2-949C-07FC6F39FE07}" destId="{C3C7ECEF-410A-42AA-8741-C5DC02FE37E7}" srcOrd="1" destOrd="0" presId="urn:microsoft.com/office/officeart/2005/8/layout/hProcess4"/>
    <dgm:cxn modelId="{0944569B-C7E4-4A19-97C8-DA44C22FC4F5}" type="presOf" srcId="{FDD63FF0-FADB-42B9-B14A-FBE62F1AE473}" destId="{443DBAA2-CC02-498F-BD92-CAF20A21970B}" srcOrd="1" destOrd="0" presId="urn:microsoft.com/office/officeart/2005/8/layout/hProcess4"/>
    <dgm:cxn modelId="{CBB0689D-AE7A-4A27-A0CC-F8ACB58F9AF5}" type="presOf" srcId="{D3929294-84A0-4FE2-B221-F85473765E98}" destId="{A228DFD7-0DD3-403D-8DD9-0F1A83F2CD0E}" srcOrd="0" destOrd="0" presId="urn:microsoft.com/office/officeart/2005/8/layout/hProcess4"/>
    <dgm:cxn modelId="{DE1A349F-01E2-465C-B177-C1267AED8B1A}" type="presOf" srcId="{8A50C641-0420-4FE6-BB9B-60D2D78EB853}" destId="{085E4E30-DFFA-431A-BEC2-5CDD45140512}" srcOrd="1" destOrd="0" presId="urn:microsoft.com/office/officeart/2005/8/layout/hProcess4"/>
    <dgm:cxn modelId="{3CE960A2-1293-4ECE-9B6F-6FB0C55808B0}" srcId="{F1075E40-3FDA-4007-852A-91167B8E5A9F}" destId="{CFB7DE57-3592-46CA-A206-C75E8F7F78CD}" srcOrd="3" destOrd="0" parTransId="{8720AE46-F9F0-4FC2-967D-6891E713042D}" sibTransId="{018173FC-BC50-43CF-B07F-B81DFC0E74EE}"/>
    <dgm:cxn modelId="{6FE9FAA5-3298-4FE3-8E3C-7FC9961CD447}" type="presOf" srcId="{CF68490D-FB19-4FE2-AE8D-78915B8A4999}" destId="{447B4B41-31D3-4889-9B39-0DEAEE42F715}" srcOrd="0" destOrd="0" presId="urn:microsoft.com/office/officeart/2005/8/layout/hProcess4"/>
    <dgm:cxn modelId="{FB17F3A9-108B-4E6D-8BA9-592A2E069B56}" type="presOf" srcId="{7FD4C003-3A2D-4382-B388-D67BD03F1946}" destId="{AD5294A1-0F09-4588-AA93-19A2487F3E03}" srcOrd="0" destOrd="0" presId="urn:microsoft.com/office/officeart/2005/8/layout/hProcess4"/>
    <dgm:cxn modelId="{0C2435AA-2351-48C6-B73D-3BC2817BD0FB}" srcId="{496B8511-4B5E-4982-A85A-ACB91498512E}" destId="{231A0720-B019-4E5D-BD9B-68BAA15A0E90}" srcOrd="2" destOrd="0" parTransId="{FB51075E-A0A0-463F-A022-684FDB44F454}" sibTransId="{0ABA1522-567E-417A-A56C-8DBF65079877}"/>
    <dgm:cxn modelId="{BCBBFAB3-F931-46D3-AC2A-4CD372229170}" type="presOf" srcId="{2F654D0C-2A18-4C37-9C95-CD0676BFCC61}" destId="{9C7D3A67-0B56-4D91-8D96-E9A78BFD8A98}" srcOrd="0" destOrd="0" presId="urn:microsoft.com/office/officeart/2005/8/layout/hProcess4"/>
    <dgm:cxn modelId="{44A2F8BF-0C2C-4C78-8351-0E709E50CD8A}" type="presOf" srcId="{CD6F88F4-ACD9-46A3-86F3-1649FF8F5DD1}" destId="{01748D0C-4D78-42E9-A922-7957CBB9BEAD}" srcOrd="1" destOrd="1" presId="urn:microsoft.com/office/officeart/2005/8/layout/hProcess4"/>
    <dgm:cxn modelId="{C974F9BF-F23F-49AC-B597-0B6FD30A721E}" srcId="{BAC0AED5-8574-4B68-A823-BD464589656E}" destId="{ACC8B5D5-850C-45F9-BD95-7B124CCF7A68}" srcOrd="0" destOrd="0" parTransId="{5E6DAB7E-0CCF-4ED1-985E-5D985E270235}" sibTransId="{FF54BB85-31F0-4A30-8DCA-B7F84BF048DF}"/>
    <dgm:cxn modelId="{3C2808DB-0CB6-4CE4-AF2B-5DB967932AB6}" type="presOf" srcId="{FDD63FF0-FADB-42B9-B14A-FBE62F1AE473}" destId="{5FE7DDC6-E685-465E-99EE-C9A5C2D91549}" srcOrd="0" destOrd="0" presId="urn:microsoft.com/office/officeart/2005/8/layout/hProcess4"/>
    <dgm:cxn modelId="{ED1983DC-DD80-43D2-94D4-61F5FD4C9704}" srcId="{36484929-6296-4E34-BE71-3167047453C0}" destId="{0AD8937E-140E-45DF-B05A-3006A1523AC3}" srcOrd="0" destOrd="0" parTransId="{5F49D190-05DE-4BBE-BF6E-391DB12BA5CC}" sibTransId="{D4CCC9CF-AF53-4F66-A562-53DC49C6A55A}"/>
    <dgm:cxn modelId="{BCF9E1DC-8F96-44C4-9FBA-04CEEDF641EC}" type="presOf" srcId="{ACC8B5D5-850C-45F9-BD95-7B124CCF7A68}" destId="{3C2EBF47-8AE2-4549-82AB-B4DD51F39CA7}" srcOrd="1" destOrd="0" presId="urn:microsoft.com/office/officeart/2005/8/layout/hProcess4"/>
    <dgm:cxn modelId="{66EF83DD-9B36-433D-955C-2BA20F1E76FE}" type="presOf" srcId="{BC1765DB-62CE-4714-AFB2-B13A4F539E1E}" destId="{A228DFD7-0DD3-403D-8DD9-0F1A83F2CD0E}" srcOrd="0" destOrd="2" presId="urn:microsoft.com/office/officeart/2005/8/layout/hProcess4"/>
    <dgm:cxn modelId="{09DECEDF-0638-4FF3-A70E-1F97A17E8DAE}" type="presOf" srcId="{8F4197EF-131C-4C8F-865C-431DF8D4FD20}" destId="{604AC724-3F26-4D1F-9A9B-7FDD4307CD0B}" srcOrd="0" destOrd="0" presId="urn:microsoft.com/office/officeart/2005/8/layout/hProcess4"/>
    <dgm:cxn modelId="{52679DE0-C63D-486D-9FD8-11BF48CF1172}" type="presOf" srcId="{8F4197EF-131C-4C8F-865C-431DF8D4FD20}" destId="{9D6CCE1D-46D5-4C2C-8562-0AC21D5D407B}" srcOrd="1" destOrd="0" presId="urn:microsoft.com/office/officeart/2005/8/layout/hProcess4"/>
    <dgm:cxn modelId="{97813CE6-65F8-4C13-91A1-B7C429F41A7C}" type="presOf" srcId="{F1075E40-3FDA-4007-852A-91167B8E5A9F}" destId="{D45EC0CD-608E-495B-8CA8-017A25FE171F}" srcOrd="0" destOrd="0" presId="urn:microsoft.com/office/officeart/2005/8/layout/hProcess4"/>
    <dgm:cxn modelId="{F5D0ABEB-9482-4AA0-A79C-30C6975B4576}" srcId="{F1075E40-3FDA-4007-852A-91167B8E5A9F}" destId="{CF68490D-FB19-4FE2-AE8D-78915B8A4999}" srcOrd="1" destOrd="0" parTransId="{71BBEE1F-7FF9-4386-8A6D-9B9C34B6C171}" sibTransId="{B8139F71-ED38-46E3-88E1-FB746CD59E50}"/>
    <dgm:cxn modelId="{CB73CBF2-18C6-40B1-996B-DB28674A0C9E}" srcId="{F1075E40-3FDA-4007-852A-91167B8E5A9F}" destId="{BAC0AED5-8574-4B68-A823-BD464589656E}" srcOrd="5" destOrd="0" parTransId="{8346065A-AC24-4147-9479-ADBB6C8CDE63}" sibTransId="{7FD4C003-3A2D-4382-B388-D67BD03F1946}"/>
    <dgm:cxn modelId="{2D29BFF6-5299-4E4B-95FF-2BAD762A8F9A}" type="presOf" srcId="{CD6F88F4-ACD9-46A3-86F3-1649FF8F5DD1}" destId="{F364A39E-0360-4084-A619-1FD025043AD6}" srcOrd="0" destOrd="1" presId="urn:microsoft.com/office/officeart/2005/8/layout/hProcess4"/>
    <dgm:cxn modelId="{AA10C4F6-16BE-46E6-B5FE-25AF2EC532A5}" srcId="{B05BE367-5981-4F8D-8AE0-757AA1239782}" destId="{C6C84581-790F-4241-B5FA-98E4D6EE1B16}" srcOrd="1" destOrd="0" parTransId="{3A501F40-7355-4307-8B5F-291088098EA5}" sibTransId="{939BC252-D0D7-4C10-8075-9E63A639B616}"/>
    <dgm:cxn modelId="{A55BACFB-C9C0-4AFE-83AE-D1DAF1F5D5B1}" srcId="{CF68490D-FB19-4FE2-AE8D-78915B8A4999}" destId="{8F4197EF-131C-4C8F-865C-431DF8D4FD20}" srcOrd="0" destOrd="0" parTransId="{5FE81E2D-F399-4929-A768-B0B7F07A4C3C}" sibTransId="{B86ABB30-23B5-4EA7-BB1E-3CE5BC637386}"/>
    <dgm:cxn modelId="{4B07212C-B1B6-41F3-95A0-CCA594EC66CA}" type="presParOf" srcId="{D45EC0CD-608E-495B-8CA8-017A25FE171F}" destId="{1B3306D1-7FA2-4720-BC40-1E7103DC2597}" srcOrd="0" destOrd="0" presId="urn:microsoft.com/office/officeart/2005/8/layout/hProcess4"/>
    <dgm:cxn modelId="{D25016D4-2514-47FB-8796-9186BF18F3BC}" type="presParOf" srcId="{D45EC0CD-608E-495B-8CA8-017A25FE171F}" destId="{56570B9B-5A74-487B-82C4-5DC0792D2AEE}" srcOrd="1" destOrd="0" presId="urn:microsoft.com/office/officeart/2005/8/layout/hProcess4"/>
    <dgm:cxn modelId="{4283B856-FE9A-4186-9D51-91FCD5DEA3B6}" type="presParOf" srcId="{D45EC0CD-608E-495B-8CA8-017A25FE171F}" destId="{1F232F12-D5CF-49C3-8B9E-7F48D911F9C1}" srcOrd="2" destOrd="0" presId="urn:microsoft.com/office/officeart/2005/8/layout/hProcess4"/>
    <dgm:cxn modelId="{A0F413D5-54B1-4E22-B6D6-E93F1B2CA785}" type="presParOf" srcId="{1F232F12-D5CF-49C3-8B9E-7F48D911F9C1}" destId="{0DF6BD14-18CF-483D-AA5D-FA18862E8FAB}" srcOrd="0" destOrd="0" presId="urn:microsoft.com/office/officeart/2005/8/layout/hProcess4"/>
    <dgm:cxn modelId="{C6FBC7AD-BEED-490A-8FF0-19DC9FBAB54B}" type="presParOf" srcId="{0DF6BD14-18CF-483D-AA5D-FA18862E8FAB}" destId="{A16544C5-FA0C-40BB-994E-E104DF97DD60}" srcOrd="0" destOrd="0" presId="urn:microsoft.com/office/officeart/2005/8/layout/hProcess4"/>
    <dgm:cxn modelId="{17DE5152-FF75-4214-8964-99497013F43F}" type="presParOf" srcId="{0DF6BD14-18CF-483D-AA5D-FA18862E8FAB}" destId="{A228DFD7-0DD3-403D-8DD9-0F1A83F2CD0E}" srcOrd="1" destOrd="0" presId="urn:microsoft.com/office/officeart/2005/8/layout/hProcess4"/>
    <dgm:cxn modelId="{95615CA3-0A08-418E-8754-1336BFF8957D}" type="presParOf" srcId="{0DF6BD14-18CF-483D-AA5D-FA18862E8FAB}" destId="{E2D7B144-18FD-49CC-B2E3-D4390DF8436F}" srcOrd="2" destOrd="0" presId="urn:microsoft.com/office/officeart/2005/8/layout/hProcess4"/>
    <dgm:cxn modelId="{95C6B421-6933-4BBD-A487-030ECEDACBB4}" type="presParOf" srcId="{0DF6BD14-18CF-483D-AA5D-FA18862E8FAB}" destId="{9551CB20-4677-4840-B0CC-A883D92C3ECA}" srcOrd="3" destOrd="0" presId="urn:microsoft.com/office/officeart/2005/8/layout/hProcess4"/>
    <dgm:cxn modelId="{C2D2354C-5E5D-4F81-9895-D09AE55DBDF4}" type="presParOf" srcId="{0DF6BD14-18CF-483D-AA5D-FA18862E8FAB}" destId="{8613595B-3F59-491E-A556-93623149D93D}" srcOrd="4" destOrd="0" presId="urn:microsoft.com/office/officeart/2005/8/layout/hProcess4"/>
    <dgm:cxn modelId="{EBE3A4C6-1389-4EB5-B1B3-2A055F5D61B8}" type="presParOf" srcId="{1F232F12-D5CF-49C3-8B9E-7F48D911F9C1}" destId="{6C5A4D12-E35B-4AA5-B7BD-AE8033084AFF}" srcOrd="1" destOrd="0" presId="urn:microsoft.com/office/officeart/2005/8/layout/hProcess4"/>
    <dgm:cxn modelId="{2373011D-7642-4F66-B493-BABEB1795CDC}" type="presParOf" srcId="{1F232F12-D5CF-49C3-8B9E-7F48D911F9C1}" destId="{3E13955F-8327-48E2-A5C8-C65DD0DA9447}" srcOrd="2" destOrd="0" presId="urn:microsoft.com/office/officeart/2005/8/layout/hProcess4"/>
    <dgm:cxn modelId="{9467893D-37D8-40D5-88CF-B65A0B5DB9F2}" type="presParOf" srcId="{3E13955F-8327-48E2-A5C8-C65DD0DA9447}" destId="{FB616C15-D0E1-41CF-81CA-6AB88CAE59F2}" srcOrd="0" destOrd="0" presId="urn:microsoft.com/office/officeart/2005/8/layout/hProcess4"/>
    <dgm:cxn modelId="{E5350C6C-A83B-4FD7-BA37-58A7B8574174}" type="presParOf" srcId="{3E13955F-8327-48E2-A5C8-C65DD0DA9447}" destId="{604AC724-3F26-4D1F-9A9B-7FDD4307CD0B}" srcOrd="1" destOrd="0" presId="urn:microsoft.com/office/officeart/2005/8/layout/hProcess4"/>
    <dgm:cxn modelId="{F85E2BD5-28D8-4442-A5F8-102F12DDEE21}" type="presParOf" srcId="{3E13955F-8327-48E2-A5C8-C65DD0DA9447}" destId="{9D6CCE1D-46D5-4C2C-8562-0AC21D5D407B}" srcOrd="2" destOrd="0" presId="urn:microsoft.com/office/officeart/2005/8/layout/hProcess4"/>
    <dgm:cxn modelId="{699BA9BA-324D-40C1-B0D0-DF948F80C324}" type="presParOf" srcId="{3E13955F-8327-48E2-A5C8-C65DD0DA9447}" destId="{447B4B41-31D3-4889-9B39-0DEAEE42F715}" srcOrd="3" destOrd="0" presId="urn:microsoft.com/office/officeart/2005/8/layout/hProcess4"/>
    <dgm:cxn modelId="{3A2ACC52-D66A-4E0B-9BAD-40E00393C87B}" type="presParOf" srcId="{3E13955F-8327-48E2-A5C8-C65DD0DA9447}" destId="{3DB82790-1226-4DCF-A2F3-2C7E789CE19A}" srcOrd="4" destOrd="0" presId="urn:microsoft.com/office/officeart/2005/8/layout/hProcess4"/>
    <dgm:cxn modelId="{72B3062B-F127-4E4F-A9C1-69CDC3D6C816}" type="presParOf" srcId="{1F232F12-D5CF-49C3-8B9E-7F48D911F9C1}" destId="{B65BC297-84D7-4C54-B056-DC8FDF606719}" srcOrd="3" destOrd="0" presId="urn:microsoft.com/office/officeart/2005/8/layout/hProcess4"/>
    <dgm:cxn modelId="{BB263B09-62E0-4BA5-9ACB-8D4C055CAFCD}" type="presParOf" srcId="{1F232F12-D5CF-49C3-8B9E-7F48D911F9C1}" destId="{1E559530-25A9-441F-82C2-2E96A63A35EA}" srcOrd="4" destOrd="0" presId="urn:microsoft.com/office/officeart/2005/8/layout/hProcess4"/>
    <dgm:cxn modelId="{745C8D7E-F488-4F85-B242-5950CB74A7EC}" type="presParOf" srcId="{1E559530-25A9-441F-82C2-2E96A63A35EA}" destId="{8BD7E0AB-D532-43C2-8652-7CE411D652D0}" srcOrd="0" destOrd="0" presId="urn:microsoft.com/office/officeart/2005/8/layout/hProcess4"/>
    <dgm:cxn modelId="{48CC4B6C-F9D0-49A0-B578-849211FD28F6}" type="presParOf" srcId="{1E559530-25A9-441F-82C2-2E96A63A35EA}" destId="{76DCE4EA-9F8C-4F73-8532-1A4F0B0AF291}" srcOrd="1" destOrd="0" presId="urn:microsoft.com/office/officeart/2005/8/layout/hProcess4"/>
    <dgm:cxn modelId="{57EA7173-1DB8-46B3-9761-D7C4A85FEC53}" type="presParOf" srcId="{1E559530-25A9-441F-82C2-2E96A63A35EA}" destId="{C3C7ECEF-410A-42AA-8741-C5DC02FE37E7}" srcOrd="2" destOrd="0" presId="urn:microsoft.com/office/officeart/2005/8/layout/hProcess4"/>
    <dgm:cxn modelId="{BE48D3F7-A8E7-41E9-8E2D-F230EF4AA165}" type="presParOf" srcId="{1E559530-25A9-441F-82C2-2E96A63A35EA}" destId="{0396640A-996B-428C-B1CF-0821EF251920}" srcOrd="3" destOrd="0" presId="urn:microsoft.com/office/officeart/2005/8/layout/hProcess4"/>
    <dgm:cxn modelId="{1B421D0D-D192-45D2-BDC6-8399637EC0DB}" type="presParOf" srcId="{1E559530-25A9-441F-82C2-2E96A63A35EA}" destId="{A9A5FB94-E3CC-4FC7-A20E-C63F00B66D25}" srcOrd="4" destOrd="0" presId="urn:microsoft.com/office/officeart/2005/8/layout/hProcess4"/>
    <dgm:cxn modelId="{796E1023-9483-4F76-94AA-EA8A9E39D33E}" type="presParOf" srcId="{1F232F12-D5CF-49C3-8B9E-7F48D911F9C1}" destId="{140FF8DC-505A-447F-A78B-3F9A358FEE60}" srcOrd="5" destOrd="0" presId="urn:microsoft.com/office/officeart/2005/8/layout/hProcess4"/>
    <dgm:cxn modelId="{5CB779FE-C013-40D0-8CA6-B4FE409EC651}" type="presParOf" srcId="{1F232F12-D5CF-49C3-8B9E-7F48D911F9C1}" destId="{F189A12F-22AE-41D5-B6CB-BDC2EAE0B7A6}" srcOrd="6" destOrd="0" presId="urn:microsoft.com/office/officeart/2005/8/layout/hProcess4"/>
    <dgm:cxn modelId="{CFCF23FD-9FDD-4182-B509-0B8BD1D2B88B}" type="presParOf" srcId="{F189A12F-22AE-41D5-B6CB-BDC2EAE0B7A6}" destId="{9CCB4813-4B9F-4611-831A-6463B8552863}" srcOrd="0" destOrd="0" presId="urn:microsoft.com/office/officeart/2005/8/layout/hProcess4"/>
    <dgm:cxn modelId="{8B6FE96C-FA00-4810-9655-EB0A52ABAA23}" type="presParOf" srcId="{F189A12F-22AE-41D5-B6CB-BDC2EAE0B7A6}" destId="{99C3FA7A-861B-498B-B577-2380A5CDC23A}" srcOrd="1" destOrd="0" presId="urn:microsoft.com/office/officeart/2005/8/layout/hProcess4"/>
    <dgm:cxn modelId="{7C5F12C8-C2C7-42A1-A92B-3769746FD9B5}" type="presParOf" srcId="{F189A12F-22AE-41D5-B6CB-BDC2EAE0B7A6}" destId="{085E4E30-DFFA-431A-BEC2-5CDD45140512}" srcOrd="2" destOrd="0" presId="urn:microsoft.com/office/officeart/2005/8/layout/hProcess4"/>
    <dgm:cxn modelId="{8AED251F-74EA-465F-BA6F-CA4AEAADC72C}" type="presParOf" srcId="{F189A12F-22AE-41D5-B6CB-BDC2EAE0B7A6}" destId="{73549148-3D4B-413D-A1F1-B9DA643C4D7A}" srcOrd="3" destOrd="0" presId="urn:microsoft.com/office/officeart/2005/8/layout/hProcess4"/>
    <dgm:cxn modelId="{145D77F9-4E91-4629-BD44-E96002E2AE60}" type="presParOf" srcId="{F189A12F-22AE-41D5-B6CB-BDC2EAE0B7A6}" destId="{4EC4A7BF-768A-4BC4-813D-A273AAF56A3B}" srcOrd="4" destOrd="0" presId="urn:microsoft.com/office/officeart/2005/8/layout/hProcess4"/>
    <dgm:cxn modelId="{D52356A1-815A-428C-B28C-F7EA544C5191}" type="presParOf" srcId="{1F232F12-D5CF-49C3-8B9E-7F48D911F9C1}" destId="{0055F67E-D8D7-4B1F-9A42-CA3EC1E0C165}" srcOrd="7" destOrd="0" presId="urn:microsoft.com/office/officeart/2005/8/layout/hProcess4"/>
    <dgm:cxn modelId="{2A2F0ABF-FE38-485B-995C-E164B06DAC30}" type="presParOf" srcId="{1F232F12-D5CF-49C3-8B9E-7F48D911F9C1}" destId="{21B43C8F-EA78-47D9-BB2F-76292D7A6539}" srcOrd="8" destOrd="0" presId="urn:microsoft.com/office/officeart/2005/8/layout/hProcess4"/>
    <dgm:cxn modelId="{FC8F2A1F-0FAD-4AEE-9341-9256B3CB4E17}" type="presParOf" srcId="{21B43C8F-EA78-47D9-BB2F-76292D7A6539}" destId="{C6E4F616-3081-4EBD-BBFF-9C411E7E0BE4}" srcOrd="0" destOrd="0" presId="urn:microsoft.com/office/officeart/2005/8/layout/hProcess4"/>
    <dgm:cxn modelId="{7AB976E2-43D0-4842-8F7C-EEA74419B916}" type="presParOf" srcId="{21B43C8F-EA78-47D9-BB2F-76292D7A6539}" destId="{5FE7DDC6-E685-465E-99EE-C9A5C2D91549}" srcOrd="1" destOrd="0" presId="urn:microsoft.com/office/officeart/2005/8/layout/hProcess4"/>
    <dgm:cxn modelId="{B6148BBF-C3F3-4B1C-9B9B-757F610F9F93}" type="presParOf" srcId="{21B43C8F-EA78-47D9-BB2F-76292D7A6539}" destId="{443DBAA2-CC02-498F-BD92-CAF20A21970B}" srcOrd="2" destOrd="0" presId="urn:microsoft.com/office/officeart/2005/8/layout/hProcess4"/>
    <dgm:cxn modelId="{841B7D65-5A03-4940-896D-496FE052B26F}" type="presParOf" srcId="{21B43C8F-EA78-47D9-BB2F-76292D7A6539}" destId="{032E3C16-76BA-4715-B0E4-63E41AF09BB1}" srcOrd="3" destOrd="0" presId="urn:microsoft.com/office/officeart/2005/8/layout/hProcess4"/>
    <dgm:cxn modelId="{E17BD082-0C1E-46EF-97E2-B0B7024F7B5F}" type="presParOf" srcId="{21B43C8F-EA78-47D9-BB2F-76292D7A6539}" destId="{5904FDEB-2486-4A04-825C-10615F12852F}" srcOrd="4" destOrd="0" presId="urn:microsoft.com/office/officeart/2005/8/layout/hProcess4"/>
    <dgm:cxn modelId="{FF9A19DA-2A67-4458-85A6-48E71FA0C0D3}" type="presParOf" srcId="{1F232F12-D5CF-49C3-8B9E-7F48D911F9C1}" destId="{9C7D3A67-0B56-4D91-8D96-E9A78BFD8A98}" srcOrd="9" destOrd="0" presId="urn:microsoft.com/office/officeart/2005/8/layout/hProcess4"/>
    <dgm:cxn modelId="{BE0C72E7-F9EC-46EC-9675-2F77AFBB61CD}" type="presParOf" srcId="{1F232F12-D5CF-49C3-8B9E-7F48D911F9C1}" destId="{900F772B-6C4A-4728-8F64-20F1142C6DE0}" srcOrd="10" destOrd="0" presId="urn:microsoft.com/office/officeart/2005/8/layout/hProcess4"/>
    <dgm:cxn modelId="{1D392804-7C4C-4B94-88D5-4AADC5D0A56F}" type="presParOf" srcId="{900F772B-6C4A-4728-8F64-20F1142C6DE0}" destId="{90BA5ADF-1F0D-4B0D-B1DA-CB2B45B103A5}" srcOrd="0" destOrd="0" presId="urn:microsoft.com/office/officeart/2005/8/layout/hProcess4"/>
    <dgm:cxn modelId="{D8FFCAF2-6A5A-4539-9D48-A087C89099F4}" type="presParOf" srcId="{900F772B-6C4A-4728-8F64-20F1142C6DE0}" destId="{A666333A-F8DE-4C2C-9A34-F62C705901FE}" srcOrd="1" destOrd="0" presId="urn:microsoft.com/office/officeart/2005/8/layout/hProcess4"/>
    <dgm:cxn modelId="{62EAAE45-25F6-4E06-B5F5-32C9A63B31F2}" type="presParOf" srcId="{900F772B-6C4A-4728-8F64-20F1142C6DE0}" destId="{3C2EBF47-8AE2-4549-82AB-B4DD51F39CA7}" srcOrd="2" destOrd="0" presId="urn:microsoft.com/office/officeart/2005/8/layout/hProcess4"/>
    <dgm:cxn modelId="{C8CCF8DE-8305-4384-877E-68BFFB36BD64}" type="presParOf" srcId="{900F772B-6C4A-4728-8F64-20F1142C6DE0}" destId="{1D7299F9-AB7E-4C10-B705-2C3450AD062F}" srcOrd="3" destOrd="0" presId="urn:microsoft.com/office/officeart/2005/8/layout/hProcess4"/>
    <dgm:cxn modelId="{3A864553-1750-432E-B6CE-E81B0C888897}" type="presParOf" srcId="{900F772B-6C4A-4728-8F64-20F1142C6DE0}" destId="{1F3F99DD-FC39-4872-BDDB-222F12334E59}" srcOrd="4" destOrd="0" presId="urn:microsoft.com/office/officeart/2005/8/layout/hProcess4"/>
    <dgm:cxn modelId="{D5AFA588-B32A-46CD-B445-00B030829B6A}" type="presParOf" srcId="{1F232F12-D5CF-49C3-8B9E-7F48D911F9C1}" destId="{AD5294A1-0F09-4588-AA93-19A2487F3E03}" srcOrd="11" destOrd="0" presId="urn:microsoft.com/office/officeart/2005/8/layout/hProcess4"/>
    <dgm:cxn modelId="{D7377839-6281-40CD-B821-7C8640E0CF26}" type="presParOf" srcId="{1F232F12-D5CF-49C3-8B9E-7F48D911F9C1}" destId="{434073C8-C5D9-4CF9-B583-43F7D7CFF364}" srcOrd="12" destOrd="0" presId="urn:microsoft.com/office/officeart/2005/8/layout/hProcess4"/>
    <dgm:cxn modelId="{561DC618-7D14-4DEE-A27B-EDCEC93E55B8}" type="presParOf" srcId="{434073C8-C5D9-4CF9-B583-43F7D7CFF364}" destId="{36860468-5744-403C-82B5-EC1F90055667}" srcOrd="0" destOrd="0" presId="urn:microsoft.com/office/officeart/2005/8/layout/hProcess4"/>
    <dgm:cxn modelId="{AC6A1C63-B77F-462C-8E2F-42453458CB5E}" type="presParOf" srcId="{434073C8-C5D9-4CF9-B583-43F7D7CFF364}" destId="{F364A39E-0360-4084-A619-1FD025043AD6}" srcOrd="1" destOrd="0" presId="urn:microsoft.com/office/officeart/2005/8/layout/hProcess4"/>
    <dgm:cxn modelId="{8B2C87E4-C37B-49A5-A80F-675C315035A1}" type="presParOf" srcId="{434073C8-C5D9-4CF9-B583-43F7D7CFF364}" destId="{01748D0C-4D78-42E9-A922-7957CBB9BEAD}" srcOrd="2" destOrd="0" presId="urn:microsoft.com/office/officeart/2005/8/layout/hProcess4"/>
    <dgm:cxn modelId="{D2E304D7-4580-4B6C-9F23-1CA6DF950331}" type="presParOf" srcId="{434073C8-C5D9-4CF9-B583-43F7D7CFF364}" destId="{81903747-2D75-44E5-B154-EFCE5D18420F}" srcOrd="3" destOrd="0" presId="urn:microsoft.com/office/officeart/2005/8/layout/hProcess4"/>
    <dgm:cxn modelId="{4BB903C3-179A-4781-9476-5E88D4E7010F}" type="presParOf" srcId="{434073C8-C5D9-4CF9-B583-43F7D7CFF364}" destId="{5E43BBE0-113D-4DCA-8F39-AE811E1B85EE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075E40-3FDA-4007-852A-91167B8E5A9F}" type="doc">
      <dgm:prSet loTypeId="urn:microsoft.com/office/officeart/2005/8/layout/h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05BE367-5981-4F8D-8AE0-757AA1239782}">
      <dgm:prSet phldrT="[Text]" custT="1"/>
      <dgm:spPr/>
      <dgm:t>
        <a:bodyPr/>
        <a:lstStyle/>
        <a:p>
          <a:r>
            <a:rPr lang="cs-CZ" sz="1400" noProof="0" dirty="0"/>
            <a:t>by</a:t>
          </a:r>
          <a:r>
            <a:rPr lang="en-GB" sz="1800" noProof="0" dirty="0"/>
            <a:t> </a:t>
          </a:r>
          <a:r>
            <a:rPr lang="cs-CZ" sz="1800" noProof="0" dirty="0" err="1"/>
            <a:t>October</a:t>
          </a:r>
          <a:r>
            <a:rPr lang="cs-CZ" sz="1800" noProof="0" dirty="0"/>
            <a:t> </a:t>
          </a:r>
          <a:r>
            <a:rPr lang="en-GB" sz="1800" noProof="0" dirty="0"/>
            <a:t>31</a:t>
          </a:r>
        </a:p>
      </dgm:t>
    </dgm:pt>
    <dgm:pt modelId="{47E41D34-E029-47D3-A19E-47CB73B7DEC5}" type="par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677EAD1E-3760-4443-98F5-CFAFD275F743}" type="sib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D3929294-84A0-4FE2-B221-F85473765E98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Consult the topic of FT with teachers</a:t>
          </a:r>
        </a:p>
      </dgm:t>
    </dgm:pt>
    <dgm:pt modelId="{A56C3256-91D4-46FD-9189-20E62582F840}" type="par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C97470A9-60EF-431F-84B2-45DA62445C80}" type="sib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BC1765DB-62CE-4714-AFB2-B13A4F539E1E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Supervisor inserts topic into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BB80B906-95F7-443F-9A2C-389552B5E3A1}" type="par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42E99E5E-5949-4CD0-8C4C-1CB48C162CD2}" type="sib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CF68490D-FB19-4FE2-AE8D-78915B8A4999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31</a:t>
          </a:r>
        </a:p>
      </dgm:t>
    </dgm:pt>
    <dgm:pt modelId="{71BBEE1F-7FF9-4386-8A6D-9B9C34B6C171}" type="par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B8139F71-ED38-46E3-88E1-FB746CD59E50}" type="sib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8F4197EF-131C-4C8F-865C-431DF8D4FD20}">
      <dgm:prSet phldrT="[Text]" custT="1"/>
      <dgm:spPr/>
      <dgm:t>
        <a:bodyPr/>
        <a:lstStyle/>
        <a:p>
          <a:r>
            <a:rPr lang="en-GB" sz="1200" noProof="0" dirty="0"/>
            <a:t>Select the topic in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5FE81E2D-F399-4929-A768-B0B7F07A4C3C}" type="par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B86ABB30-23B5-4EA7-BB1E-3CE5BC637386}" type="sib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552899A6-939C-4C76-818C-6C23E8E7A6C3}">
      <dgm:prSet phldrT="[Text]" custT="1"/>
      <dgm:spPr/>
      <dgm:t>
        <a:bodyPr/>
        <a:lstStyle/>
        <a:p>
          <a:r>
            <a:rPr lang="en-GB" sz="1200" noProof="0" dirty="0"/>
            <a:t>Supervisor assigns the topic to the student</a:t>
          </a:r>
        </a:p>
      </dgm:t>
    </dgm:pt>
    <dgm:pt modelId="{30E99744-6EFF-4FE9-9212-1116FE8FEEFE}" type="par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0766D118-2729-48A9-AE7F-CA5B0EC74602}" type="sib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CFB7DE57-3592-46CA-A206-C75E8F7F78CD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April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30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720AE46-F9F0-4FC2-967D-6891E713042D}" type="par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018173FC-BC50-43CF-B07F-B81DFC0E74EE}" type="sib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496B8511-4B5E-4982-A85A-ACB91498512E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March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31</a:t>
          </a:r>
          <a:endParaRPr lang="cs-CZ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F322AD4-59B2-49C4-A3FB-AC1CD1598D76}" type="par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161243EB-9616-4CCF-A7E4-A75F1CE1F891}" type="sib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A1B96F42-C453-46C2-949C-07FC6F39FE07}">
      <dgm:prSet custT="1"/>
      <dgm:spPr/>
      <dgm:t>
        <a:bodyPr/>
        <a:lstStyle/>
        <a:p>
          <a:r>
            <a:rPr lang="en-GB" sz="1200" noProof="0" dirty="0"/>
            <a:t>Consultation of description of FT</a:t>
          </a:r>
        </a:p>
      </dgm:t>
    </dgm:pt>
    <dgm:pt modelId="{A0D55313-8D10-4688-9296-8439B600AEC9}" type="par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E7DB4ED1-15FF-4DCA-912F-9510F78CC3A1}" type="sib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100AB79A-98DA-4CC1-AD59-34F03CCD71C8}">
      <dgm:prSet custT="1"/>
      <dgm:spPr/>
      <dgm:t>
        <a:bodyPr/>
        <a:lstStyle/>
        <a:p>
          <a:r>
            <a:rPr lang="en-GB" sz="1200" noProof="0" dirty="0"/>
            <a:t>Matching of description with student</a:t>
          </a:r>
        </a:p>
      </dgm:t>
    </dgm:pt>
    <dgm:pt modelId="{B8143E00-8794-4758-B8D4-06C520A76F71}" type="par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059DA10A-FF5D-46D5-B0FF-5245A6E83DEF}" type="sib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231A0720-B019-4E5D-BD9B-68BAA15A0E90}">
      <dgm:prSet custT="1"/>
      <dgm:spPr/>
      <dgm:t>
        <a:bodyPr/>
        <a:lstStyle/>
        <a:p>
          <a:r>
            <a:rPr lang="en-GB" sz="1200" noProof="0" dirty="0"/>
            <a:t>Student inserts description into IS</a:t>
          </a:r>
        </a:p>
      </dgm:t>
    </dgm:pt>
    <dgm:pt modelId="{FB51075E-A0A0-463F-A022-684FDB44F454}" type="par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0ABA1522-567E-417A-A56C-8DBF65079877}" type="sib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8A50C641-0420-4FE6-BB9B-60D2D78EB853}">
      <dgm:prSet custT="1"/>
      <dgm:spPr/>
      <dgm:t>
        <a:bodyPr/>
        <a:lstStyle/>
        <a:p>
          <a:pPr rtl="0"/>
          <a:r>
            <a:rPr lang="en-GB" sz="1200" noProof="0" dirty="0">
              <a:latin typeface="Calibri" panose="020F0502020204030204" pitchFamily="34" charset="0"/>
              <a:cs typeface="Calibri" panose="020F0502020204030204" pitchFamily="34" charset="0"/>
            </a:rPr>
            <a:t>Description approval in IS SU by an authorized person</a:t>
          </a:r>
        </a:p>
      </dgm:t>
    </dgm:pt>
    <dgm:pt modelId="{AB6EF789-3EC7-4A89-A843-EE35679F76EA}" type="par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C760D9C7-C6B7-4D95-A714-39350A7F9CC4}" type="sib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ACDE076F-7D2E-41CD-9666-4527565A7592}">
      <dgm:prSet phldr="0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June 30</a:t>
          </a:r>
        </a:p>
      </dgm:t>
    </dgm:pt>
    <dgm:pt modelId="{5BEB8613-AFBD-4F3E-B361-BCFD5BA0AE0F}" type="par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2F654D0C-2A18-4C37-9C95-CD0676BFCC61}" type="sib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FDD63FF0-FADB-42B9-B14A-FBE62F1AE473}">
      <dgm:prSet custT="1"/>
      <dgm:spPr/>
      <dgm:t>
        <a:bodyPr/>
        <a:lstStyle/>
        <a:p>
          <a:r>
            <a:rPr lang="en-GB" sz="1200" noProof="0" dirty="0"/>
            <a:t>Student</a:t>
          </a:r>
          <a:r>
            <a:rPr lang="cs-CZ" sz="1200" noProof="0" dirty="0"/>
            <a:t> </a:t>
          </a:r>
          <a:r>
            <a:rPr lang="cs-CZ" sz="1200" noProof="0" dirty="0" err="1"/>
            <a:t>receives</a:t>
          </a:r>
          <a:r>
            <a:rPr lang="cs-CZ" sz="1200" noProof="0" dirty="0"/>
            <a:t> </a:t>
          </a:r>
          <a:r>
            <a:rPr lang="en-GB" sz="1200" noProof="0" dirty="0"/>
            <a:t>credit</a:t>
          </a:r>
          <a:r>
            <a:rPr lang="cs-CZ" sz="1200" noProof="0" dirty="0"/>
            <a:t>s</a:t>
          </a:r>
          <a:r>
            <a:rPr lang="en-GB" sz="1200" noProof="0" dirty="0"/>
            <a:t> in IS</a:t>
          </a:r>
          <a:r>
            <a:rPr lang="cs-CZ" sz="1200" noProof="0" dirty="0"/>
            <a:t> SU </a:t>
          </a:r>
          <a:r>
            <a:rPr lang="cs-CZ" sz="1200" noProof="0" dirty="0" err="1"/>
            <a:t>for</a:t>
          </a:r>
          <a:r>
            <a:rPr lang="cs-CZ" sz="1200" noProof="0" dirty="0"/>
            <a:t> </a:t>
          </a:r>
          <a:r>
            <a:rPr lang="cs-CZ" sz="1200" noProof="0" dirty="0" err="1"/>
            <a:t>the</a:t>
          </a:r>
          <a:r>
            <a:rPr lang="cs-CZ" sz="1200" noProof="0" dirty="0"/>
            <a:t> Master Thesis </a:t>
          </a:r>
          <a:r>
            <a:rPr lang="cs-CZ" sz="1200" noProof="0" dirty="0" err="1"/>
            <a:t>Seminar</a:t>
          </a:r>
          <a:r>
            <a:rPr lang="cs-CZ" sz="1200" noProof="0" dirty="0"/>
            <a:t> </a:t>
          </a:r>
          <a:r>
            <a:rPr lang="cs-CZ" sz="1200" noProof="0" dirty="0" err="1"/>
            <a:t>course</a:t>
          </a:r>
          <a:endParaRPr lang="en-GB" sz="1200" noProof="0" dirty="0"/>
        </a:p>
      </dgm:t>
    </dgm:pt>
    <dgm:pt modelId="{FABD578F-24FD-49AF-A0FB-DD3420E6AD09}" type="par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19798AF-69DF-42C9-8746-084477D19AF0}" type="sib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AC0AED5-8574-4B68-A823-BD464589656E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17 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346065A-AC24-4147-9479-ADBB6C8CDE63}" type="par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7FD4C003-3A2D-4382-B388-D67BD03F1946}" type="sib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ACC8B5D5-850C-45F9-BD95-7B124CCF7A68}">
      <dgm:prSet custT="1"/>
      <dgm:spPr/>
      <dgm:t>
        <a:bodyPr/>
        <a:lstStyle/>
        <a:p>
          <a:r>
            <a:rPr lang="en-GB" sz="1200" noProof="0" dirty="0"/>
            <a:t>Student uploads digital FT into IS</a:t>
          </a:r>
          <a:r>
            <a:rPr lang="cs-CZ" sz="1200" noProof="0" dirty="0"/>
            <a:t> SU</a:t>
          </a:r>
          <a:endParaRPr lang="en-GB" sz="1200" noProof="0" dirty="0"/>
        </a:p>
      </dgm:t>
    </dgm:pt>
    <dgm:pt modelId="{5E6DAB7E-0CCF-4ED1-985E-5D985E270235}" type="par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FF54BB85-31F0-4A30-8DCA-B7F84BF048DF}" type="sib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36484929-6296-4E34-BE71-3167047453C0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12-16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736F174-4B25-4F5B-B44E-CCF139D101C5}" type="par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9C130496-2645-4811-B727-1E02D4A73D34}" type="sib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0AD8937E-140E-45DF-B05A-3006A1523AC3}">
      <dgm:prSet/>
      <dgm:spPr/>
      <dgm:t>
        <a:bodyPr/>
        <a:lstStyle/>
        <a:p>
          <a:r>
            <a:rPr lang="en-GB" noProof="0" dirty="0"/>
            <a:t>State final examination</a:t>
          </a:r>
        </a:p>
      </dgm:t>
    </dgm:pt>
    <dgm:pt modelId="{5F49D190-05DE-4BBE-BF6E-391DB12BA5CC}" type="par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D4CCC9CF-AF53-4F66-A562-53DC49C6A55A}" type="sib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CD6F88F4-ACD9-46A3-86F3-1649FF8F5DD1}">
      <dgm:prSet/>
      <dgm:spPr/>
      <dgm:t>
        <a:bodyPr/>
        <a:lstStyle/>
        <a:p>
          <a:r>
            <a:rPr lang="en-GB" noProof="0" dirty="0"/>
            <a:t>Defence of FT</a:t>
          </a:r>
        </a:p>
      </dgm:t>
    </dgm:pt>
    <dgm:pt modelId="{44FBAA23-EE46-4720-8DFE-5225CCE74CE1}" type="par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BD3FAC5F-9D07-462A-95E7-650B7D13951B}" type="sib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C6C84581-790F-4241-B5FA-98E4D6EE1B16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Find supervisor</a:t>
          </a:r>
        </a:p>
      </dgm:t>
    </dgm:pt>
    <dgm:pt modelId="{3A501F40-7355-4307-8B5F-291088098EA5}" type="parTrans" cxnId="{AA10C4F6-16BE-46E6-B5FE-25AF2EC532A5}">
      <dgm:prSet/>
      <dgm:spPr/>
      <dgm:t>
        <a:bodyPr/>
        <a:lstStyle/>
        <a:p>
          <a:endParaRPr lang="cs-CZ"/>
        </a:p>
      </dgm:t>
    </dgm:pt>
    <dgm:pt modelId="{939BC252-D0D7-4C10-8075-9E63A639B616}" type="sibTrans" cxnId="{AA10C4F6-16BE-46E6-B5FE-25AF2EC532A5}">
      <dgm:prSet/>
      <dgm:spPr/>
      <dgm:t>
        <a:bodyPr/>
        <a:lstStyle/>
        <a:p>
          <a:endParaRPr lang="cs-CZ"/>
        </a:p>
      </dgm:t>
    </dgm:pt>
    <dgm:pt modelId="{AABFBD6B-42E1-482C-9096-52BE141C0899}">
      <dgm:prSet phldrT="[Text]" custT="1"/>
      <dgm:spPr/>
      <dgm:t>
        <a:bodyPr/>
        <a:lstStyle/>
        <a:p>
          <a:r>
            <a:rPr lang="en-GB" sz="1200" noProof="0" dirty="0"/>
            <a:t>Further discussion might be required </a:t>
          </a:r>
        </a:p>
      </dgm:t>
    </dgm:pt>
    <dgm:pt modelId="{137E712F-4D44-48A8-8CB6-74E19E75DEF7}" type="parTrans" cxnId="{2F3D6D2C-F538-4EDF-9178-31F62F761C02}">
      <dgm:prSet/>
      <dgm:spPr/>
      <dgm:t>
        <a:bodyPr/>
        <a:lstStyle/>
        <a:p>
          <a:endParaRPr lang="cs-CZ"/>
        </a:p>
      </dgm:t>
    </dgm:pt>
    <dgm:pt modelId="{5DB25138-8C36-4F75-A287-9D79821D95B5}" type="sibTrans" cxnId="{2F3D6D2C-F538-4EDF-9178-31F62F761C02}">
      <dgm:prSet/>
      <dgm:spPr/>
      <dgm:t>
        <a:bodyPr/>
        <a:lstStyle/>
        <a:p>
          <a:endParaRPr lang="cs-CZ"/>
        </a:p>
      </dgm:t>
    </dgm:pt>
    <dgm:pt modelId="{D45EC0CD-608E-495B-8CA8-017A25FE171F}" type="pres">
      <dgm:prSet presAssocID="{F1075E40-3FDA-4007-852A-91167B8E5A9F}" presName="Name0" presStyleCnt="0">
        <dgm:presLayoutVars>
          <dgm:dir/>
          <dgm:animLvl val="lvl"/>
          <dgm:resizeHandles val="exact"/>
        </dgm:presLayoutVars>
      </dgm:prSet>
      <dgm:spPr/>
    </dgm:pt>
    <dgm:pt modelId="{1B3306D1-7FA2-4720-BC40-1E7103DC2597}" type="pres">
      <dgm:prSet presAssocID="{F1075E40-3FDA-4007-852A-91167B8E5A9F}" presName="tSp" presStyleCnt="0"/>
      <dgm:spPr/>
    </dgm:pt>
    <dgm:pt modelId="{56570B9B-5A74-487B-82C4-5DC0792D2AEE}" type="pres">
      <dgm:prSet presAssocID="{F1075E40-3FDA-4007-852A-91167B8E5A9F}" presName="bSp" presStyleCnt="0"/>
      <dgm:spPr/>
    </dgm:pt>
    <dgm:pt modelId="{1F232F12-D5CF-49C3-8B9E-7F48D911F9C1}" type="pres">
      <dgm:prSet presAssocID="{F1075E40-3FDA-4007-852A-91167B8E5A9F}" presName="process" presStyleCnt="0"/>
      <dgm:spPr/>
    </dgm:pt>
    <dgm:pt modelId="{0DF6BD14-18CF-483D-AA5D-FA18862E8FAB}" type="pres">
      <dgm:prSet presAssocID="{B05BE367-5981-4F8D-8AE0-757AA1239782}" presName="composite1" presStyleCnt="0"/>
      <dgm:spPr/>
    </dgm:pt>
    <dgm:pt modelId="{A16544C5-FA0C-40BB-994E-E104DF97DD60}" type="pres">
      <dgm:prSet presAssocID="{B05BE367-5981-4F8D-8AE0-757AA1239782}" presName="dummyNode1" presStyleLbl="node1" presStyleIdx="0" presStyleCnt="7"/>
      <dgm:spPr/>
    </dgm:pt>
    <dgm:pt modelId="{A228DFD7-0DD3-403D-8DD9-0F1A83F2CD0E}" type="pres">
      <dgm:prSet presAssocID="{B05BE367-5981-4F8D-8AE0-757AA1239782}" presName="childNode1" presStyleLbl="bgAcc1" presStyleIdx="0" presStyleCnt="7" custScaleX="163349" custScaleY="211805" custLinFactNeighborX="9376" custLinFactNeighborY="-61483">
        <dgm:presLayoutVars>
          <dgm:bulletEnabled val="1"/>
        </dgm:presLayoutVars>
      </dgm:prSet>
      <dgm:spPr/>
    </dgm:pt>
    <dgm:pt modelId="{E2D7B144-18FD-49CC-B2E3-D4390DF8436F}" type="pres">
      <dgm:prSet presAssocID="{B05BE367-5981-4F8D-8AE0-757AA1239782}" presName="childNode1tx" presStyleLbl="bgAcc1" presStyleIdx="0" presStyleCnt="7">
        <dgm:presLayoutVars>
          <dgm:bulletEnabled val="1"/>
        </dgm:presLayoutVars>
      </dgm:prSet>
      <dgm:spPr/>
    </dgm:pt>
    <dgm:pt modelId="{9551CB20-4677-4840-B0CC-A883D92C3ECA}" type="pres">
      <dgm:prSet presAssocID="{B05BE367-5981-4F8D-8AE0-757AA1239782}" presName="parentNode1" presStyleLbl="node1" presStyleIdx="0" presStyleCnt="7" custScaleX="191572" custScaleY="122446" custLinFactNeighborX="3785" custLinFactNeighborY="11449">
        <dgm:presLayoutVars>
          <dgm:chMax val="1"/>
          <dgm:bulletEnabled val="1"/>
        </dgm:presLayoutVars>
      </dgm:prSet>
      <dgm:spPr/>
    </dgm:pt>
    <dgm:pt modelId="{8613595B-3F59-491E-A556-93623149D93D}" type="pres">
      <dgm:prSet presAssocID="{B05BE367-5981-4F8D-8AE0-757AA1239782}" presName="connSite1" presStyleCnt="0"/>
      <dgm:spPr/>
    </dgm:pt>
    <dgm:pt modelId="{6C5A4D12-E35B-4AA5-B7BD-AE8033084AFF}" type="pres">
      <dgm:prSet presAssocID="{677EAD1E-3760-4443-98F5-CFAFD275F743}" presName="Name9" presStyleLbl="sibTrans2D1" presStyleIdx="0" presStyleCnt="6" custAng="784185" custScaleX="93201" custLinFactNeighborX="-6653" custLinFactNeighborY="11775"/>
      <dgm:spPr/>
    </dgm:pt>
    <dgm:pt modelId="{3E13955F-8327-48E2-A5C8-C65DD0DA9447}" type="pres">
      <dgm:prSet presAssocID="{CF68490D-FB19-4FE2-AE8D-78915B8A4999}" presName="composite2" presStyleCnt="0"/>
      <dgm:spPr/>
    </dgm:pt>
    <dgm:pt modelId="{FB616C15-D0E1-41CF-81CA-6AB88CAE59F2}" type="pres">
      <dgm:prSet presAssocID="{CF68490D-FB19-4FE2-AE8D-78915B8A4999}" presName="dummyNode2" presStyleLbl="node1" presStyleIdx="0" presStyleCnt="7"/>
      <dgm:spPr/>
    </dgm:pt>
    <dgm:pt modelId="{604AC724-3F26-4D1F-9A9B-7FDD4307CD0B}" type="pres">
      <dgm:prSet presAssocID="{CF68490D-FB19-4FE2-AE8D-78915B8A4999}" presName="childNode2" presStyleLbl="bgAcc1" presStyleIdx="1" presStyleCnt="7" custScaleX="172971" custScaleY="297948" custLinFactNeighborX="3919" custLinFactNeighborY="-29015">
        <dgm:presLayoutVars>
          <dgm:bulletEnabled val="1"/>
        </dgm:presLayoutVars>
      </dgm:prSet>
      <dgm:spPr/>
    </dgm:pt>
    <dgm:pt modelId="{9D6CCE1D-46D5-4C2C-8562-0AC21D5D407B}" type="pres">
      <dgm:prSet presAssocID="{CF68490D-FB19-4FE2-AE8D-78915B8A4999}" presName="childNode2tx" presStyleLbl="bgAcc1" presStyleIdx="1" presStyleCnt="7">
        <dgm:presLayoutVars>
          <dgm:bulletEnabled val="1"/>
        </dgm:presLayoutVars>
      </dgm:prSet>
      <dgm:spPr/>
    </dgm:pt>
    <dgm:pt modelId="{447B4B41-31D3-4889-9B39-0DEAEE42F715}" type="pres">
      <dgm:prSet presAssocID="{CF68490D-FB19-4FE2-AE8D-78915B8A4999}" presName="parentNode2" presStyleLbl="node1" presStyleIdx="1" presStyleCnt="7" custScaleX="239431" custScaleY="100000" custLinFactY="-100000" custLinFactNeighborX="-18431" custLinFactNeighborY="-157479">
        <dgm:presLayoutVars>
          <dgm:chMax val="0"/>
          <dgm:bulletEnabled val="1"/>
        </dgm:presLayoutVars>
      </dgm:prSet>
      <dgm:spPr>
        <a:xfrm>
          <a:off x="1996727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3DB82790-1226-4DCF-A2F3-2C7E789CE19A}" type="pres">
      <dgm:prSet presAssocID="{CF68490D-FB19-4FE2-AE8D-78915B8A4999}" presName="connSite2" presStyleCnt="0"/>
      <dgm:spPr/>
    </dgm:pt>
    <dgm:pt modelId="{B65BC297-84D7-4C54-B056-DC8FDF606719}" type="pres">
      <dgm:prSet presAssocID="{B8139F71-ED38-46E3-88E1-FB746CD59E50}" presName="Name18" presStyleLbl="sibTrans2D1" presStyleIdx="1" presStyleCnt="6" custLinFactNeighborX="726" custLinFactNeighborY="-2871"/>
      <dgm:spPr/>
    </dgm:pt>
    <dgm:pt modelId="{1E559530-25A9-441F-82C2-2E96A63A35EA}" type="pres">
      <dgm:prSet presAssocID="{496B8511-4B5E-4982-A85A-ACB91498512E}" presName="composite1" presStyleCnt="0"/>
      <dgm:spPr/>
    </dgm:pt>
    <dgm:pt modelId="{8BD7E0AB-D532-43C2-8652-7CE411D652D0}" type="pres">
      <dgm:prSet presAssocID="{496B8511-4B5E-4982-A85A-ACB91498512E}" presName="dummyNode1" presStyleLbl="node1" presStyleIdx="1" presStyleCnt="7"/>
      <dgm:spPr/>
    </dgm:pt>
    <dgm:pt modelId="{76DCE4EA-9F8C-4F73-8532-1A4F0B0AF291}" type="pres">
      <dgm:prSet presAssocID="{496B8511-4B5E-4982-A85A-ACB91498512E}" presName="childNode1" presStyleLbl="bgAcc1" presStyleIdx="2" presStyleCnt="7" custScaleX="167023" custScaleY="220742" custLinFactNeighborX="5830" custLinFactNeighborY="-37059">
        <dgm:presLayoutVars>
          <dgm:bulletEnabled val="1"/>
        </dgm:presLayoutVars>
      </dgm:prSet>
      <dgm:spPr/>
    </dgm:pt>
    <dgm:pt modelId="{C3C7ECEF-410A-42AA-8741-C5DC02FE37E7}" type="pres">
      <dgm:prSet presAssocID="{496B8511-4B5E-4982-A85A-ACB91498512E}" presName="childNode1tx" presStyleLbl="bgAcc1" presStyleIdx="2" presStyleCnt="7">
        <dgm:presLayoutVars>
          <dgm:bulletEnabled val="1"/>
        </dgm:presLayoutVars>
      </dgm:prSet>
      <dgm:spPr/>
    </dgm:pt>
    <dgm:pt modelId="{0396640A-996B-428C-B1CF-0821EF251920}" type="pres">
      <dgm:prSet presAssocID="{496B8511-4B5E-4982-A85A-ACB91498512E}" presName="parentNode1" presStyleLbl="node1" presStyleIdx="2" presStyleCnt="7" custScaleX="214730" custScaleY="112797" custLinFactY="15127" custLinFactNeighborX="2655" custLinFactNeighborY="100000">
        <dgm:presLayoutVars>
          <dgm:chMax val="1"/>
          <dgm:bulletEnabled val="1"/>
        </dgm:presLayoutVars>
      </dgm:prSet>
      <dgm:spPr>
        <a:xfrm>
          <a:off x="3692497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A9A5FB94-E3CC-4FC7-A20E-C63F00B66D25}" type="pres">
      <dgm:prSet presAssocID="{496B8511-4B5E-4982-A85A-ACB91498512E}" presName="connSite1" presStyleCnt="0"/>
      <dgm:spPr/>
    </dgm:pt>
    <dgm:pt modelId="{140FF8DC-505A-447F-A78B-3F9A358FEE60}" type="pres">
      <dgm:prSet presAssocID="{161243EB-9616-4CCF-A7E4-A75F1CE1F891}" presName="Name9" presStyleLbl="sibTrans2D1" presStyleIdx="2" presStyleCnt="6" custLinFactNeighborX="115" custLinFactNeighborY="3495"/>
      <dgm:spPr/>
    </dgm:pt>
    <dgm:pt modelId="{F189A12F-22AE-41D5-B6CB-BDC2EAE0B7A6}" type="pres">
      <dgm:prSet presAssocID="{CFB7DE57-3592-46CA-A206-C75E8F7F78CD}" presName="composite2" presStyleCnt="0"/>
      <dgm:spPr/>
    </dgm:pt>
    <dgm:pt modelId="{9CCB4813-4B9F-4611-831A-6463B8552863}" type="pres">
      <dgm:prSet presAssocID="{CFB7DE57-3592-46CA-A206-C75E8F7F78CD}" presName="dummyNode2" presStyleLbl="node1" presStyleIdx="2" presStyleCnt="7"/>
      <dgm:spPr/>
    </dgm:pt>
    <dgm:pt modelId="{99C3FA7A-861B-498B-B577-2380A5CDC23A}" type="pres">
      <dgm:prSet presAssocID="{CFB7DE57-3592-46CA-A206-C75E8F7F78CD}" presName="childNode2" presStyleLbl="bgAcc1" presStyleIdx="3" presStyleCnt="7" custScaleX="140181" custScaleY="179497" custLinFactNeighborX="-1067" custLinFactNeighborY="15831">
        <dgm:presLayoutVars>
          <dgm:bulletEnabled val="1"/>
        </dgm:presLayoutVars>
      </dgm:prSet>
      <dgm:spPr/>
    </dgm:pt>
    <dgm:pt modelId="{085E4E30-DFFA-431A-BEC2-5CDD45140512}" type="pres">
      <dgm:prSet presAssocID="{CFB7DE57-3592-46CA-A206-C75E8F7F78CD}" presName="childNode2tx" presStyleLbl="bgAcc1" presStyleIdx="3" presStyleCnt="7">
        <dgm:presLayoutVars>
          <dgm:bulletEnabled val="1"/>
        </dgm:presLayoutVars>
      </dgm:prSet>
      <dgm:spPr/>
    </dgm:pt>
    <dgm:pt modelId="{73549148-3D4B-413D-A1F1-B9DA643C4D7A}" type="pres">
      <dgm:prSet presAssocID="{CFB7DE57-3592-46CA-A206-C75E8F7F78CD}" presName="parentNode2" presStyleLbl="node1" presStyleIdx="3" presStyleCnt="7" custScaleX="169309" custLinFactNeighborY="-17256">
        <dgm:presLayoutVars>
          <dgm:chMax val="0"/>
          <dgm:bulletEnabled val="1"/>
        </dgm:presLayoutVars>
      </dgm:prSet>
      <dgm:spPr>
        <a:xfrm>
          <a:off x="5388266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4EC4A7BF-768A-4BC4-813D-A273AAF56A3B}" type="pres">
      <dgm:prSet presAssocID="{CFB7DE57-3592-46CA-A206-C75E8F7F78CD}" presName="connSite2" presStyleCnt="0"/>
      <dgm:spPr/>
    </dgm:pt>
    <dgm:pt modelId="{0055F67E-D8D7-4B1F-9A42-CA3EC1E0C165}" type="pres">
      <dgm:prSet presAssocID="{018173FC-BC50-43CF-B07F-B81DFC0E74EE}" presName="Name18" presStyleLbl="sibTrans2D1" presStyleIdx="3" presStyleCnt="6"/>
      <dgm:spPr/>
    </dgm:pt>
    <dgm:pt modelId="{21B43C8F-EA78-47D9-BB2F-76292D7A6539}" type="pres">
      <dgm:prSet presAssocID="{ACDE076F-7D2E-41CD-9666-4527565A7592}" presName="composite1" presStyleCnt="0"/>
      <dgm:spPr/>
    </dgm:pt>
    <dgm:pt modelId="{C6E4F616-3081-4EBD-BBFF-9C411E7E0BE4}" type="pres">
      <dgm:prSet presAssocID="{ACDE076F-7D2E-41CD-9666-4527565A7592}" presName="dummyNode1" presStyleLbl="node1" presStyleIdx="3" presStyleCnt="7"/>
      <dgm:spPr/>
    </dgm:pt>
    <dgm:pt modelId="{5FE7DDC6-E685-465E-99EE-C9A5C2D91549}" type="pres">
      <dgm:prSet presAssocID="{ACDE076F-7D2E-41CD-9666-4527565A7592}" presName="childNode1" presStyleLbl="bgAcc1" presStyleIdx="4" presStyleCnt="7" custScaleX="160920" custScaleY="178175">
        <dgm:presLayoutVars>
          <dgm:bulletEnabled val="1"/>
        </dgm:presLayoutVars>
      </dgm:prSet>
      <dgm:spPr/>
    </dgm:pt>
    <dgm:pt modelId="{443DBAA2-CC02-498F-BD92-CAF20A21970B}" type="pres">
      <dgm:prSet presAssocID="{ACDE076F-7D2E-41CD-9666-4527565A7592}" presName="childNode1tx" presStyleLbl="bgAcc1" presStyleIdx="4" presStyleCnt="7">
        <dgm:presLayoutVars>
          <dgm:bulletEnabled val="1"/>
        </dgm:presLayoutVars>
      </dgm:prSet>
      <dgm:spPr/>
    </dgm:pt>
    <dgm:pt modelId="{032E3C16-76BA-4715-B0E4-63E41AF09BB1}" type="pres">
      <dgm:prSet presAssocID="{ACDE076F-7D2E-41CD-9666-4527565A7592}" presName="parentNode1" presStyleLbl="node1" presStyleIdx="4" presStyleCnt="7" custScaleX="172143" custLinFactY="1494" custLinFactNeighborY="100000">
        <dgm:presLayoutVars>
          <dgm:chMax val="1"/>
          <dgm:bulletEnabled val="1"/>
        </dgm:presLayoutVars>
      </dgm:prSet>
      <dgm:spPr/>
    </dgm:pt>
    <dgm:pt modelId="{5904FDEB-2486-4A04-825C-10615F12852F}" type="pres">
      <dgm:prSet presAssocID="{ACDE076F-7D2E-41CD-9666-4527565A7592}" presName="connSite1" presStyleCnt="0"/>
      <dgm:spPr/>
    </dgm:pt>
    <dgm:pt modelId="{9C7D3A67-0B56-4D91-8D96-E9A78BFD8A98}" type="pres">
      <dgm:prSet presAssocID="{2F654D0C-2A18-4C37-9C95-CD0676BFCC61}" presName="Name9" presStyleLbl="sibTrans2D1" presStyleIdx="4" presStyleCnt="6"/>
      <dgm:spPr/>
    </dgm:pt>
    <dgm:pt modelId="{900F772B-6C4A-4728-8F64-20F1142C6DE0}" type="pres">
      <dgm:prSet presAssocID="{BAC0AED5-8574-4B68-A823-BD464589656E}" presName="composite2" presStyleCnt="0"/>
      <dgm:spPr/>
    </dgm:pt>
    <dgm:pt modelId="{90BA5ADF-1F0D-4B0D-B1DA-CB2B45B103A5}" type="pres">
      <dgm:prSet presAssocID="{BAC0AED5-8574-4B68-A823-BD464589656E}" presName="dummyNode2" presStyleLbl="node1" presStyleIdx="4" presStyleCnt="7"/>
      <dgm:spPr/>
    </dgm:pt>
    <dgm:pt modelId="{A666333A-F8DE-4C2C-9A34-F62C705901FE}" type="pres">
      <dgm:prSet presAssocID="{BAC0AED5-8574-4B68-A823-BD464589656E}" presName="childNode2" presStyleLbl="bgAcc1" presStyleIdx="5" presStyleCnt="7" custScaleX="160393" custScaleY="128399">
        <dgm:presLayoutVars>
          <dgm:bulletEnabled val="1"/>
        </dgm:presLayoutVars>
      </dgm:prSet>
      <dgm:spPr/>
    </dgm:pt>
    <dgm:pt modelId="{3C2EBF47-8AE2-4549-82AB-B4DD51F39CA7}" type="pres">
      <dgm:prSet presAssocID="{BAC0AED5-8574-4B68-A823-BD464589656E}" presName="childNode2tx" presStyleLbl="bgAcc1" presStyleIdx="5" presStyleCnt="7">
        <dgm:presLayoutVars>
          <dgm:bulletEnabled val="1"/>
        </dgm:presLayoutVars>
      </dgm:prSet>
      <dgm:spPr/>
    </dgm:pt>
    <dgm:pt modelId="{1D7299F9-AB7E-4C10-B705-2C3450AD062F}" type="pres">
      <dgm:prSet presAssocID="{BAC0AED5-8574-4B68-A823-BD464589656E}" presName="parentNode2" presStyleLbl="node1" presStyleIdx="5" presStyleCnt="7" custScaleX="234476" custLinFactNeighborX="-1798" custLinFactNeighborY="-56532">
        <dgm:presLayoutVars>
          <dgm:chMax val="0"/>
          <dgm:bulletEnabled val="1"/>
        </dgm:presLayoutVars>
      </dgm:prSet>
      <dgm:spPr/>
    </dgm:pt>
    <dgm:pt modelId="{1F3F99DD-FC39-4872-BDDB-222F12334E59}" type="pres">
      <dgm:prSet presAssocID="{BAC0AED5-8574-4B68-A823-BD464589656E}" presName="connSite2" presStyleCnt="0"/>
      <dgm:spPr/>
    </dgm:pt>
    <dgm:pt modelId="{AD5294A1-0F09-4588-AA93-19A2487F3E03}" type="pres">
      <dgm:prSet presAssocID="{7FD4C003-3A2D-4382-B388-D67BD03F1946}" presName="Name18" presStyleLbl="sibTrans2D1" presStyleIdx="5" presStyleCnt="6"/>
      <dgm:spPr/>
    </dgm:pt>
    <dgm:pt modelId="{434073C8-C5D9-4CF9-B583-43F7D7CFF364}" type="pres">
      <dgm:prSet presAssocID="{36484929-6296-4E34-BE71-3167047453C0}" presName="composite1" presStyleCnt="0"/>
      <dgm:spPr/>
    </dgm:pt>
    <dgm:pt modelId="{36860468-5744-403C-82B5-EC1F90055667}" type="pres">
      <dgm:prSet presAssocID="{36484929-6296-4E34-BE71-3167047453C0}" presName="dummyNode1" presStyleLbl="node1" presStyleIdx="5" presStyleCnt="7"/>
      <dgm:spPr/>
    </dgm:pt>
    <dgm:pt modelId="{F364A39E-0360-4084-A619-1FD025043AD6}" type="pres">
      <dgm:prSet presAssocID="{36484929-6296-4E34-BE71-3167047453C0}" presName="childNode1" presStyleLbl="bgAcc1" presStyleIdx="6" presStyleCnt="7" custScaleX="146882" custScaleY="116044">
        <dgm:presLayoutVars>
          <dgm:bulletEnabled val="1"/>
        </dgm:presLayoutVars>
      </dgm:prSet>
      <dgm:spPr/>
    </dgm:pt>
    <dgm:pt modelId="{01748D0C-4D78-42E9-A922-7957CBB9BEAD}" type="pres">
      <dgm:prSet presAssocID="{36484929-6296-4E34-BE71-3167047453C0}" presName="childNode1tx" presStyleLbl="bgAcc1" presStyleIdx="6" presStyleCnt="7">
        <dgm:presLayoutVars>
          <dgm:bulletEnabled val="1"/>
        </dgm:presLayoutVars>
      </dgm:prSet>
      <dgm:spPr/>
    </dgm:pt>
    <dgm:pt modelId="{81903747-2D75-44E5-B154-EFCE5D18420F}" type="pres">
      <dgm:prSet presAssocID="{36484929-6296-4E34-BE71-3167047453C0}" presName="parentNode1" presStyleLbl="node1" presStyleIdx="6" presStyleCnt="7" custScaleX="223155">
        <dgm:presLayoutVars>
          <dgm:chMax val="1"/>
          <dgm:bulletEnabled val="1"/>
        </dgm:presLayoutVars>
      </dgm:prSet>
      <dgm:spPr/>
    </dgm:pt>
    <dgm:pt modelId="{5E43BBE0-113D-4DCA-8F39-AE811E1B85EE}" type="pres">
      <dgm:prSet presAssocID="{36484929-6296-4E34-BE71-3167047453C0}" presName="connSite1" presStyleCnt="0"/>
      <dgm:spPr/>
    </dgm:pt>
  </dgm:ptLst>
  <dgm:cxnLst>
    <dgm:cxn modelId="{66E9A600-88B3-46ED-AC5F-262402AB93DA}" type="presOf" srcId="{231A0720-B019-4E5D-BD9B-68BAA15A0E90}" destId="{76DCE4EA-9F8C-4F73-8532-1A4F0B0AF291}" srcOrd="0" destOrd="2" presId="urn:microsoft.com/office/officeart/2005/8/layout/hProcess4"/>
    <dgm:cxn modelId="{B9F25104-EB28-40A0-9607-C3FC6DB95FED}" type="presOf" srcId="{677EAD1E-3760-4443-98F5-CFAFD275F743}" destId="{6C5A4D12-E35B-4AA5-B7BD-AE8033084AFF}" srcOrd="0" destOrd="0" presId="urn:microsoft.com/office/officeart/2005/8/layout/hProcess4"/>
    <dgm:cxn modelId="{E4CD3607-8BB8-4F4C-AE8A-EEDA95A4B3D1}" type="presOf" srcId="{100AB79A-98DA-4CC1-AD59-34F03CCD71C8}" destId="{76DCE4EA-9F8C-4F73-8532-1A4F0B0AF291}" srcOrd="0" destOrd="1" presId="urn:microsoft.com/office/officeart/2005/8/layout/hProcess4"/>
    <dgm:cxn modelId="{D833EF09-8290-4F39-81AF-6F2A23B1F978}" type="presOf" srcId="{AABFBD6B-42E1-482C-9096-52BE141C0899}" destId="{9D6CCE1D-46D5-4C2C-8562-0AC21D5D407B}" srcOrd="1" destOrd="1" presId="urn:microsoft.com/office/officeart/2005/8/layout/hProcess4"/>
    <dgm:cxn modelId="{D4BF3B0C-8AAF-476B-8AB4-AAAE730A11A4}" type="presOf" srcId="{BAC0AED5-8574-4B68-A823-BD464589656E}" destId="{1D7299F9-AB7E-4C10-B705-2C3450AD062F}" srcOrd="0" destOrd="0" presId="urn:microsoft.com/office/officeart/2005/8/layout/hProcess4"/>
    <dgm:cxn modelId="{652E670C-146F-4883-A78D-DB7D2A7F6936}" srcId="{F1075E40-3FDA-4007-852A-91167B8E5A9F}" destId="{496B8511-4B5E-4982-A85A-ACB91498512E}" srcOrd="2" destOrd="0" parTransId="{7F322AD4-59B2-49C4-A3FB-AC1CD1598D76}" sibTransId="{161243EB-9616-4CCF-A7E4-A75F1CE1F891}"/>
    <dgm:cxn modelId="{68885B12-8DE5-47B5-B6FC-7A26B7B44A52}" srcId="{B05BE367-5981-4F8D-8AE0-757AA1239782}" destId="{D3929294-84A0-4FE2-B221-F85473765E98}" srcOrd="0" destOrd="0" parTransId="{A56C3256-91D4-46FD-9189-20E62582F840}" sibTransId="{C97470A9-60EF-431F-84B2-45DA62445C80}"/>
    <dgm:cxn modelId="{6500A912-A7E5-4D6B-AACC-FA3E65FBD310}" type="presOf" srcId="{C6C84581-790F-4241-B5FA-98E4D6EE1B16}" destId="{A228DFD7-0DD3-403D-8DD9-0F1A83F2CD0E}" srcOrd="0" destOrd="1" presId="urn:microsoft.com/office/officeart/2005/8/layout/hProcess4"/>
    <dgm:cxn modelId="{5D873E14-6CC3-4B81-A8DA-3323C5142BA7}" srcId="{496B8511-4B5E-4982-A85A-ACB91498512E}" destId="{100AB79A-98DA-4CC1-AD59-34F03CCD71C8}" srcOrd="1" destOrd="0" parTransId="{B8143E00-8794-4758-B8D4-06C520A76F71}" sibTransId="{059DA10A-FF5D-46D5-B0FF-5245A6E83DEF}"/>
    <dgm:cxn modelId="{7925DB1D-6C33-4B22-9DD6-F4827E9A194D}" type="presOf" srcId="{BC1765DB-62CE-4714-AFB2-B13A4F539E1E}" destId="{E2D7B144-18FD-49CC-B2E3-D4390DF8436F}" srcOrd="1" destOrd="2" presId="urn:microsoft.com/office/officeart/2005/8/layout/hProcess4"/>
    <dgm:cxn modelId="{B8DF7C21-6253-47DF-A1E7-3C15067B505E}" type="presOf" srcId="{552899A6-939C-4C76-818C-6C23E8E7A6C3}" destId="{9D6CCE1D-46D5-4C2C-8562-0AC21D5D407B}" srcOrd="1" destOrd="2" presId="urn:microsoft.com/office/officeart/2005/8/layout/hProcess4"/>
    <dgm:cxn modelId="{94C9AA21-3611-4517-BB7D-894257FAD92E}" srcId="{ACDE076F-7D2E-41CD-9666-4527565A7592}" destId="{FDD63FF0-FADB-42B9-B14A-FBE62F1AE473}" srcOrd="0" destOrd="0" parTransId="{FABD578F-24FD-49AF-A0FB-DD3420E6AD09}" sibTransId="{B19798AF-69DF-42C9-8746-084477D19AF0}"/>
    <dgm:cxn modelId="{168ABB22-4F0F-45CD-B582-4D1A33076270}" srcId="{496B8511-4B5E-4982-A85A-ACB91498512E}" destId="{A1B96F42-C453-46C2-949C-07FC6F39FE07}" srcOrd="0" destOrd="0" parTransId="{A0D55313-8D10-4688-9296-8439B600AEC9}" sibTransId="{E7DB4ED1-15FF-4DCA-912F-9510F78CC3A1}"/>
    <dgm:cxn modelId="{1885E323-DCDA-4296-876E-54DBBB0A1803}" srcId="{F1075E40-3FDA-4007-852A-91167B8E5A9F}" destId="{36484929-6296-4E34-BE71-3167047453C0}" srcOrd="6" destOrd="0" parTransId="{1736F174-4B25-4F5B-B44E-CCF139D101C5}" sibTransId="{9C130496-2645-4811-B727-1E02D4A73D34}"/>
    <dgm:cxn modelId="{7C617D26-4C91-4918-BEAD-700697197EB2}" type="presOf" srcId="{231A0720-B019-4E5D-BD9B-68BAA15A0E90}" destId="{C3C7ECEF-410A-42AA-8741-C5DC02FE37E7}" srcOrd="1" destOrd="2" presId="urn:microsoft.com/office/officeart/2005/8/layout/hProcess4"/>
    <dgm:cxn modelId="{E195A927-635D-4130-86DE-B56148EB0F34}" srcId="{36484929-6296-4E34-BE71-3167047453C0}" destId="{CD6F88F4-ACD9-46A3-86F3-1649FF8F5DD1}" srcOrd="1" destOrd="0" parTransId="{44FBAA23-EE46-4720-8DFE-5225CCE74CE1}" sibTransId="{BD3FAC5F-9D07-462A-95E7-650B7D13951B}"/>
    <dgm:cxn modelId="{2F3D6D2C-F538-4EDF-9178-31F62F761C02}" srcId="{CF68490D-FB19-4FE2-AE8D-78915B8A4999}" destId="{AABFBD6B-42E1-482C-9096-52BE141C0899}" srcOrd="1" destOrd="0" parTransId="{137E712F-4D44-48A8-8CB6-74E19E75DEF7}" sibTransId="{5DB25138-8C36-4F75-A287-9D79821D95B5}"/>
    <dgm:cxn modelId="{AD900631-F084-49D1-B085-5686A0F3F0B7}" type="presOf" srcId="{0AD8937E-140E-45DF-B05A-3006A1523AC3}" destId="{F364A39E-0360-4084-A619-1FD025043AD6}" srcOrd="0" destOrd="0" presId="urn:microsoft.com/office/officeart/2005/8/layout/hProcess4"/>
    <dgm:cxn modelId="{08235A31-CB7E-4BCD-B235-5E799DCF56B7}" type="presOf" srcId="{AABFBD6B-42E1-482C-9096-52BE141C0899}" destId="{604AC724-3F26-4D1F-9A9B-7FDD4307CD0B}" srcOrd="0" destOrd="1" presId="urn:microsoft.com/office/officeart/2005/8/layout/hProcess4"/>
    <dgm:cxn modelId="{54138238-ABB7-44D0-9CC2-F9638A53484D}" type="presOf" srcId="{100AB79A-98DA-4CC1-AD59-34F03CCD71C8}" destId="{C3C7ECEF-410A-42AA-8741-C5DC02FE37E7}" srcOrd="1" destOrd="1" presId="urn:microsoft.com/office/officeart/2005/8/layout/hProcess4"/>
    <dgm:cxn modelId="{249C353C-38BB-4DFD-BDC3-F8D2F502B44F}" type="presOf" srcId="{ACDE076F-7D2E-41CD-9666-4527565A7592}" destId="{032E3C16-76BA-4715-B0E4-63E41AF09BB1}" srcOrd="0" destOrd="0" presId="urn:microsoft.com/office/officeart/2005/8/layout/hProcess4"/>
    <dgm:cxn modelId="{826FEA3D-E5B2-4740-B9E5-E4AAD7C28FB3}" srcId="{F1075E40-3FDA-4007-852A-91167B8E5A9F}" destId="{ACDE076F-7D2E-41CD-9666-4527565A7592}" srcOrd="4" destOrd="0" parTransId="{5BEB8613-AFBD-4F3E-B361-BCFD5BA0AE0F}" sibTransId="{2F654D0C-2A18-4C37-9C95-CD0676BFCC61}"/>
    <dgm:cxn modelId="{56557D40-F0D1-40B7-A81D-B667049706CF}" srcId="{CFB7DE57-3592-46CA-A206-C75E8F7F78CD}" destId="{8A50C641-0420-4FE6-BB9B-60D2D78EB853}" srcOrd="0" destOrd="0" parTransId="{AB6EF789-3EC7-4A89-A843-EE35679F76EA}" sibTransId="{C760D9C7-C6B7-4D95-A714-39350A7F9CC4}"/>
    <dgm:cxn modelId="{F647EA5E-87DB-469A-8F09-EA82E1F87506}" type="presOf" srcId="{D3929294-84A0-4FE2-B221-F85473765E98}" destId="{E2D7B144-18FD-49CC-B2E3-D4390DF8436F}" srcOrd="1" destOrd="0" presId="urn:microsoft.com/office/officeart/2005/8/layout/hProcess4"/>
    <dgm:cxn modelId="{02041142-A842-4135-923B-ABE218FBB44D}" type="presOf" srcId="{CFB7DE57-3592-46CA-A206-C75E8F7F78CD}" destId="{73549148-3D4B-413D-A1F1-B9DA643C4D7A}" srcOrd="0" destOrd="0" presId="urn:microsoft.com/office/officeart/2005/8/layout/hProcess4"/>
    <dgm:cxn modelId="{94DF4945-A937-47E4-AC71-F7E12CACF065}" type="presOf" srcId="{161243EB-9616-4CCF-A7E4-A75F1CE1F891}" destId="{140FF8DC-505A-447F-A78B-3F9A358FEE60}" srcOrd="0" destOrd="0" presId="urn:microsoft.com/office/officeart/2005/8/layout/hProcess4"/>
    <dgm:cxn modelId="{4FA2CE65-7EC3-4883-913A-86186BC7B2F1}" type="presOf" srcId="{B8139F71-ED38-46E3-88E1-FB746CD59E50}" destId="{B65BC297-84D7-4C54-B056-DC8FDF606719}" srcOrd="0" destOrd="0" presId="urn:microsoft.com/office/officeart/2005/8/layout/hProcess4"/>
    <dgm:cxn modelId="{BEBC4847-0FE8-4137-8046-962C612EDB10}" type="presOf" srcId="{A1B96F42-C453-46C2-949C-07FC6F39FE07}" destId="{76DCE4EA-9F8C-4F73-8532-1A4F0B0AF291}" srcOrd="0" destOrd="0" presId="urn:microsoft.com/office/officeart/2005/8/layout/hProcess4"/>
    <dgm:cxn modelId="{38E1AE67-0BC8-4646-BDEA-9D42B767CBA1}" srcId="{CF68490D-FB19-4FE2-AE8D-78915B8A4999}" destId="{552899A6-939C-4C76-818C-6C23E8E7A6C3}" srcOrd="2" destOrd="0" parTransId="{30E99744-6EFF-4FE9-9212-1116FE8FEEFE}" sibTransId="{0766D118-2729-48A9-AE7F-CA5B0EC74602}"/>
    <dgm:cxn modelId="{A852FB49-0755-4F1C-BE5E-28B825B2F266}" type="presOf" srcId="{8A50C641-0420-4FE6-BB9B-60D2D78EB853}" destId="{99C3FA7A-861B-498B-B577-2380A5CDC23A}" srcOrd="0" destOrd="0" presId="urn:microsoft.com/office/officeart/2005/8/layout/hProcess4"/>
    <dgm:cxn modelId="{3EA1FD6B-58A2-4A5F-9460-3BB84232AD18}" type="presOf" srcId="{C6C84581-790F-4241-B5FA-98E4D6EE1B16}" destId="{E2D7B144-18FD-49CC-B2E3-D4390DF8436F}" srcOrd="1" destOrd="1" presId="urn:microsoft.com/office/officeart/2005/8/layout/hProcess4"/>
    <dgm:cxn modelId="{0E16C650-FDD5-4FF3-84F6-72C5B18072CB}" type="presOf" srcId="{36484929-6296-4E34-BE71-3167047453C0}" destId="{81903747-2D75-44E5-B154-EFCE5D18420F}" srcOrd="0" destOrd="0" presId="urn:microsoft.com/office/officeart/2005/8/layout/hProcess4"/>
    <dgm:cxn modelId="{925E8277-D656-46A0-8FC8-843220939F42}" srcId="{F1075E40-3FDA-4007-852A-91167B8E5A9F}" destId="{B05BE367-5981-4F8D-8AE0-757AA1239782}" srcOrd="0" destOrd="0" parTransId="{47E41D34-E029-47D3-A19E-47CB73B7DEC5}" sibTransId="{677EAD1E-3760-4443-98F5-CFAFD275F743}"/>
    <dgm:cxn modelId="{A432857E-992F-4C16-9B31-2069F54EBE31}" type="presOf" srcId="{ACC8B5D5-850C-45F9-BD95-7B124CCF7A68}" destId="{A666333A-F8DE-4C2C-9A34-F62C705901FE}" srcOrd="0" destOrd="0" presId="urn:microsoft.com/office/officeart/2005/8/layout/hProcess4"/>
    <dgm:cxn modelId="{F4243E7F-132A-459F-B8F9-4411A5BF49F4}" type="presOf" srcId="{552899A6-939C-4C76-818C-6C23E8E7A6C3}" destId="{604AC724-3F26-4D1F-9A9B-7FDD4307CD0B}" srcOrd="0" destOrd="2" presId="urn:microsoft.com/office/officeart/2005/8/layout/hProcess4"/>
    <dgm:cxn modelId="{63A92B82-B10C-4AD5-B210-16E0257D301E}" type="presOf" srcId="{496B8511-4B5E-4982-A85A-ACB91498512E}" destId="{0396640A-996B-428C-B1CF-0821EF251920}" srcOrd="0" destOrd="0" presId="urn:microsoft.com/office/officeart/2005/8/layout/hProcess4"/>
    <dgm:cxn modelId="{2BF3F087-E677-4BC6-A245-C14595F50E9F}" type="presOf" srcId="{018173FC-BC50-43CF-B07F-B81DFC0E74EE}" destId="{0055F67E-D8D7-4B1F-9A42-CA3EC1E0C165}" srcOrd="0" destOrd="0" presId="urn:microsoft.com/office/officeart/2005/8/layout/hProcess4"/>
    <dgm:cxn modelId="{8195228A-E22E-4F2C-BD4E-33F2083FE464}" type="presOf" srcId="{B05BE367-5981-4F8D-8AE0-757AA1239782}" destId="{9551CB20-4677-4840-B0CC-A883D92C3ECA}" srcOrd="0" destOrd="0" presId="urn:microsoft.com/office/officeart/2005/8/layout/hProcess4"/>
    <dgm:cxn modelId="{16328F8B-7A0C-4E90-8914-87BF30E7F71B}" type="presOf" srcId="{0AD8937E-140E-45DF-B05A-3006A1523AC3}" destId="{01748D0C-4D78-42E9-A922-7957CBB9BEAD}" srcOrd="1" destOrd="0" presId="urn:microsoft.com/office/officeart/2005/8/layout/hProcess4"/>
    <dgm:cxn modelId="{9641F78E-B89A-450E-81A5-BB3473E527FF}" srcId="{B05BE367-5981-4F8D-8AE0-757AA1239782}" destId="{BC1765DB-62CE-4714-AFB2-B13A4F539E1E}" srcOrd="2" destOrd="0" parTransId="{BB80B906-95F7-443F-9A2C-389552B5E3A1}" sibTransId="{42E99E5E-5949-4CD0-8C4C-1CB48C162CD2}"/>
    <dgm:cxn modelId="{45E98799-F767-4185-8CE0-C9D0EBC05690}" type="presOf" srcId="{A1B96F42-C453-46C2-949C-07FC6F39FE07}" destId="{C3C7ECEF-410A-42AA-8741-C5DC02FE37E7}" srcOrd="1" destOrd="0" presId="urn:microsoft.com/office/officeart/2005/8/layout/hProcess4"/>
    <dgm:cxn modelId="{0944569B-C7E4-4A19-97C8-DA44C22FC4F5}" type="presOf" srcId="{FDD63FF0-FADB-42B9-B14A-FBE62F1AE473}" destId="{443DBAA2-CC02-498F-BD92-CAF20A21970B}" srcOrd="1" destOrd="0" presId="urn:microsoft.com/office/officeart/2005/8/layout/hProcess4"/>
    <dgm:cxn modelId="{CBB0689D-AE7A-4A27-A0CC-F8ACB58F9AF5}" type="presOf" srcId="{D3929294-84A0-4FE2-B221-F85473765E98}" destId="{A228DFD7-0DD3-403D-8DD9-0F1A83F2CD0E}" srcOrd="0" destOrd="0" presId="urn:microsoft.com/office/officeart/2005/8/layout/hProcess4"/>
    <dgm:cxn modelId="{DE1A349F-01E2-465C-B177-C1267AED8B1A}" type="presOf" srcId="{8A50C641-0420-4FE6-BB9B-60D2D78EB853}" destId="{085E4E30-DFFA-431A-BEC2-5CDD45140512}" srcOrd="1" destOrd="0" presId="urn:microsoft.com/office/officeart/2005/8/layout/hProcess4"/>
    <dgm:cxn modelId="{3CE960A2-1293-4ECE-9B6F-6FB0C55808B0}" srcId="{F1075E40-3FDA-4007-852A-91167B8E5A9F}" destId="{CFB7DE57-3592-46CA-A206-C75E8F7F78CD}" srcOrd="3" destOrd="0" parTransId="{8720AE46-F9F0-4FC2-967D-6891E713042D}" sibTransId="{018173FC-BC50-43CF-B07F-B81DFC0E74EE}"/>
    <dgm:cxn modelId="{6FE9FAA5-3298-4FE3-8E3C-7FC9961CD447}" type="presOf" srcId="{CF68490D-FB19-4FE2-AE8D-78915B8A4999}" destId="{447B4B41-31D3-4889-9B39-0DEAEE42F715}" srcOrd="0" destOrd="0" presId="urn:microsoft.com/office/officeart/2005/8/layout/hProcess4"/>
    <dgm:cxn modelId="{FB17F3A9-108B-4E6D-8BA9-592A2E069B56}" type="presOf" srcId="{7FD4C003-3A2D-4382-B388-D67BD03F1946}" destId="{AD5294A1-0F09-4588-AA93-19A2487F3E03}" srcOrd="0" destOrd="0" presId="urn:microsoft.com/office/officeart/2005/8/layout/hProcess4"/>
    <dgm:cxn modelId="{0C2435AA-2351-48C6-B73D-3BC2817BD0FB}" srcId="{496B8511-4B5E-4982-A85A-ACB91498512E}" destId="{231A0720-B019-4E5D-BD9B-68BAA15A0E90}" srcOrd="2" destOrd="0" parTransId="{FB51075E-A0A0-463F-A022-684FDB44F454}" sibTransId="{0ABA1522-567E-417A-A56C-8DBF65079877}"/>
    <dgm:cxn modelId="{BCBBFAB3-F931-46D3-AC2A-4CD372229170}" type="presOf" srcId="{2F654D0C-2A18-4C37-9C95-CD0676BFCC61}" destId="{9C7D3A67-0B56-4D91-8D96-E9A78BFD8A98}" srcOrd="0" destOrd="0" presId="urn:microsoft.com/office/officeart/2005/8/layout/hProcess4"/>
    <dgm:cxn modelId="{44A2F8BF-0C2C-4C78-8351-0E709E50CD8A}" type="presOf" srcId="{CD6F88F4-ACD9-46A3-86F3-1649FF8F5DD1}" destId="{01748D0C-4D78-42E9-A922-7957CBB9BEAD}" srcOrd="1" destOrd="1" presId="urn:microsoft.com/office/officeart/2005/8/layout/hProcess4"/>
    <dgm:cxn modelId="{C974F9BF-F23F-49AC-B597-0B6FD30A721E}" srcId="{BAC0AED5-8574-4B68-A823-BD464589656E}" destId="{ACC8B5D5-850C-45F9-BD95-7B124CCF7A68}" srcOrd="0" destOrd="0" parTransId="{5E6DAB7E-0CCF-4ED1-985E-5D985E270235}" sibTransId="{FF54BB85-31F0-4A30-8DCA-B7F84BF048DF}"/>
    <dgm:cxn modelId="{3C2808DB-0CB6-4CE4-AF2B-5DB967932AB6}" type="presOf" srcId="{FDD63FF0-FADB-42B9-B14A-FBE62F1AE473}" destId="{5FE7DDC6-E685-465E-99EE-C9A5C2D91549}" srcOrd="0" destOrd="0" presId="urn:microsoft.com/office/officeart/2005/8/layout/hProcess4"/>
    <dgm:cxn modelId="{ED1983DC-DD80-43D2-94D4-61F5FD4C9704}" srcId="{36484929-6296-4E34-BE71-3167047453C0}" destId="{0AD8937E-140E-45DF-B05A-3006A1523AC3}" srcOrd="0" destOrd="0" parTransId="{5F49D190-05DE-4BBE-BF6E-391DB12BA5CC}" sibTransId="{D4CCC9CF-AF53-4F66-A562-53DC49C6A55A}"/>
    <dgm:cxn modelId="{BCF9E1DC-8F96-44C4-9FBA-04CEEDF641EC}" type="presOf" srcId="{ACC8B5D5-850C-45F9-BD95-7B124CCF7A68}" destId="{3C2EBF47-8AE2-4549-82AB-B4DD51F39CA7}" srcOrd="1" destOrd="0" presId="urn:microsoft.com/office/officeart/2005/8/layout/hProcess4"/>
    <dgm:cxn modelId="{66EF83DD-9B36-433D-955C-2BA20F1E76FE}" type="presOf" srcId="{BC1765DB-62CE-4714-AFB2-B13A4F539E1E}" destId="{A228DFD7-0DD3-403D-8DD9-0F1A83F2CD0E}" srcOrd="0" destOrd="2" presId="urn:microsoft.com/office/officeart/2005/8/layout/hProcess4"/>
    <dgm:cxn modelId="{09DECEDF-0638-4FF3-A70E-1F97A17E8DAE}" type="presOf" srcId="{8F4197EF-131C-4C8F-865C-431DF8D4FD20}" destId="{604AC724-3F26-4D1F-9A9B-7FDD4307CD0B}" srcOrd="0" destOrd="0" presId="urn:microsoft.com/office/officeart/2005/8/layout/hProcess4"/>
    <dgm:cxn modelId="{52679DE0-C63D-486D-9FD8-11BF48CF1172}" type="presOf" srcId="{8F4197EF-131C-4C8F-865C-431DF8D4FD20}" destId="{9D6CCE1D-46D5-4C2C-8562-0AC21D5D407B}" srcOrd="1" destOrd="0" presId="urn:microsoft.com/office/officeart/2005/8/layout/hProcess4"/>
    <dgm:cxn modelId="{97813CE6-65F8-4C13-91A1-B7C429F41A7C}" type="presOf" srcId="{F1075E40-3FDA-4007-852A-91167B8E5A9F}" destId="{D45EC0CD-608E-495B-8CA8-017A25FE171F}" srcOrd="0" destOrd="0" presId="urn:microsoft.com/office/officeart/2005/8/layout/hProcess4"/>
    <dgm:cxn modelId="{F5D0ABEB-9482-4AA0-A79C-30C6975B4576}" srcId="{F1075E40-3FDA-4007-852A-91167B8E5A9F}" destId="{CF68490D-FB19-4FE2-AE8D-78915B8A4999}" srcOrd="1" destOrd="0" parTransId="{71BBEE1F-7FF9-4386-8A6D-9B9C34B6C171}" sibTransId="{B8139F71-ED38-46E3-88E1-FB746CD59E50}"/>
    <dgm:cxn modelId="{CB73CBF2-18C6-40B1-996B-DB28674A0C9E}" srcId="{F1075E40-3FDA-4007-852A-91167B8E5A9F}" destId="{BAC0AED5-8574-4B68-A823-BD464589656E}" srcOrd="5" destOrd="0" parTransId="{8346065A-AC24-4147-9479-ADBB6C8CDE63}" sibTransId="{7FD4C003-3A2D-4382-B388-D67BD03F1946}"/>
    <dgm:cxn modelId="{2D29BFF6-5299-4E4B-95FF-2BAD762A8F9A}" type="presOf" srcId="{CD6F88F4-ACD9-46A3-86F3-1649FF8F5DD1}" destId="{F364A39E-0360-4084-A619-1FD025043AD6}" srcOrd="0" destOrd="1" presId="urn:microsoft.com/office/officeart/2005/8/layout/hProcess4"/>
    <dgm:cxn modelId="{AA10C4F6-16BE-46E6-B5FE-25AF2EC532A5}" srcId="{B05BE367-5981-4F8D-8AE0-757AA1239782}" destId="{C6C84581-790F-4241-B5FA-98E4D6EE1B16}" srcOrd="1" destOrd="0" parTransId="{3A501F40-7355-4307-8B5F-291088098EA5}" sibTransId="{939BC252-D0D7-4C10-8075-9E63A639B616}"/>
    <dgm:cxn modelId="{A55BACFB-C9C0-4AFE-83AE-D1DAF1F5D5B1}" srcId="{CF68490D-FB19-4FE2-AE8D-78915B8A4999}" destId="{8F4197EF-131C-4C8F-865C-431DF8D4FD20}" srcOrd="0" destOrd="0" parTransId="{5FE81E2D-F399-4929-A768-B0B7F07A4C3C}" sibTransId="{B86ABB30-23B5-4EA7-BB1E-3CE5BC637386}"/>
    <dgm:cxn modelId="{4B07212C-B1B6-41F3-95A0-CCA594EC66CA}" type="presParOf" srcId="{D45EC0CD-608E-495B-8CA8-017A25FE171F}" destId="{1B3306D1-7FA2-4720-BC40-1E7103DC2597}" srcOrd="0" destOrd="0" presId="urn:microsoft.com/office/officeart/2005/8/layout/hProcess4"/>
    <dgm:cxn modelId="{D25016D4-2514-47FB-8796-9186BF18F3BC}" type="presParOf" srcId="{D45EC0CD-608E-495B-8CA8-017A25FE171F}" destId="{56570B9B-5A74-487B-82C4-5DC0792D2AEE}" srcOrd="1" destOrd="0" presId="urn:microsoft.com/office/officeart/2005/8/layout/hProcess4"/>
    <dgm:cxn modelId="{4283B856-FE9A-4186-9D51-91FCD5DEA3B6}" type="presParOf" srcId="{D45EC0CD-608E-495B-8CA8-017A25FE171F}" destId="{1F232F12-D5CF-49C3-8B9E-7F48D911F9C1}" srcOrd="2" destOrd="0" presId="urn:microsoft.com/office/officeart/2005/8/layout/hProcess4"/>
    <dgm:cxn modelId="{A0F413D5-54B1-4E22-B6D6-E93F1B2CA785}" type="presParOf" srcId="{1F232F12-D5CF-49C3-8B9E-7F48D911F9C1}" destId="{0DF6BD14-18CF-483D-AA5D-FA18862E8FAB}" srcOrd="0" destOrd="0" presId="urn:microsoft.com/office/officeart/2005/8/layout/hProcess4"/>
    <dgm:cxn modelId="{C6FBC7AD-BEED-490A-8FF0-19DC9FBAB54B}" type="presParOf" srcId="{0DF6BD14-18CF-483D-AA5D-FA18862E8FAB}" destId="{A16544C5-FA0C-40BB-994E-E104DF97DD60}" srcOrd="0" destOrd="0" presId="urn:microsoft.com/office/officeart/2005/8/layout/hProcess4"/>
    <dgm:cxn modelId="{17DE5152-FF75-4214-8964-99497013F43F}" type="presParOf" srcId="{0DF6BD14-18CF-483D-AA5D-FA18862E8FAB}" destId="{A228DFD7-0DD3-403D-8DD9-0F1A83F2CD0E}" srcOrd="1" destOrd="0" presId="urn:microsoft.com/office/officeart/2005/8/layout/hProcess4"/>
    <dgm:cxn modelId="{95615CA3-0A08-418E-8754-1336BFF8957D}" type="presParOf" srcId="{0DF6BD14-18CF-483D-AA5D-FA18862E8FAB}" destId="{E2D7B144-18FD-49CC-B2E3-D4390DF8436F}" srcOrd="2" destOrd="0" presId="urn:microsoft.com/office/officeart/2005/8/layout/hProcess4"/>
    <dgm:cxn modelId="{95C6B421-6933-4BBD-A487-030ECEDACBB4}" type="presParOf" srcId="{0DF6BD14-18CF-483D-AA5D-FA18862E8FAB}" destId="{9551CB20-4677-4840-B0CC-A883D92C3ECA}" srcOrd="3" destOrd="0" presId="urn:microsoft.com/office/officeart/2005/8/layout/hProcess4"/>
    <dgm:cxn modelId="{C2D2354C-5E5D-4F81-9895-D09AE55DBDF4}" type="presParOf" srcId="{0DF6BD14-18CF-483D-AA5D-FA18862E8FAB}" destId="{8613595B-3F59-491E-A556-93623149D93D}" srcOrd="4" destOrd="0" presId="urn:microsoft.com/office/officeart/2005/8/layout/hProcess4"/>
    <dgm:cxn modelId="{EBE3A4C6-1389-4EB5-B1B3-2A055F5D61B8}" type="presParOf" srcId="{1F232F12-D5CF-49C3-8B9E-7F48D911F9C1}" destId="{6C5A4D12-E35B-4AA5-B7BD-AE8033084AFF}" srcOrd="1" destOrd="0" presId="urn:microsoft.com/office/officeart/2005/8/layout/hProcess4"/>
    <dgm:cxn modelId="{2373011D-7642-4F66-B493-BABEB1795CDC}" type="presParOf" srcId="{1F232F12-D5CF-49C3-8B9E-7F48D911F9C1}" destId="{3E13955F-8327-48E2-A5C8-C65DD0DA9447}" srcOrd="2" destOrd="0" presId="urn:microsoft.com/office/officeart/2005/8/layout/hProcess4"/>
    <dgm:cxn modelId="{9467893D-37D8-40D5-88CF-B65A0B5DB9F2}" type="presParOf" srcId="{3E13955F-8327-48E2-A5C8-C65DD0DA9447}" destId="{FB616C15-D0E1-41CF-81CA-6AB88CAE59F2}" srcOrd="0" destOrd="0" presId="urn:microsoft.com/office/officeart/2005/8/layout/hProcess4"/>
    <dgm:cxn modelId="{E5350C6C-A83B-4FD7-BA37-58A7B8574174}" type="presParOf" srcId="{3E13955F-8327-48E2-A5C8-C65DD0DA9447}" destId="{604AC724-3F26-4D1F-9A9B-7FDD4307CD0B}" srcOrd="1" destOrd="0" presId="urn:microsoft.com/office/officeart/2005/8/layout/hProcess4"/>
    <dgm:cxn modelId="{F85E2BD5-28D8-4442-A5F8-102F12DDEE21}" type="presParOf" srcId="{3E13955F-8327-48E2-A5C8-C65DD0DA9447}" destId="{9D6CCE1D-46D5-4C2C-8562-0AC21D5D407B}" srcOrd="2" destOrd="0" presId="urn:microsoft.com/office/officeart/2005/8/layout/hProcess4"/>
    <dgm:cxn modelId="{699BA9BA-324D-40C1-B0D0-DF948F80C324}" type="presParOf" srcId="{3E13955F-8327-48E2-A5C8-C65DD0DA9447}" destId="{447B4B41-31D3-4889-9B39-0DEAEE42F715}" srcOrd="3" destOrd="0" presId="urn:microsoft.com/office/officeart/2005/8/layout/hProcess4"/>
    <dgm:cxn modelId="{3A2ACC52-D66A-4E0B-9BAD-40E00393C87B}" type="presParOf" srcId="{3E13955F-8327-48E2-A5C8-C65DD0DA9447}" destId="{3DB82790-1226-4DCF-A2F3-2C7E789CE19A}" srcOrd="4" destOrd="0" presId="urn:microsoft.com/office/officeart/2005/8/layout/hProcess4"/>
    <dgm:cxn modelId="{72B3062B-F127-4E4F-A9C1-69CDC3D6C816}" type="presParOf" srcId="{1F232F12-D5CF-49C3-8B9E-7F48D911F9C1}" destId="{B65BC297-84D7-4C54-B056-DC8FDF606719}" srcOrd="3" destOrd="0" presId="urn:microsoft.com/office/officeart/2005/8/layout/hProcess4"/>
    <dgm:cxn modelId="{BB263B09-62E0-4BA5-9ACB-8D4C055CAFCD}" type="presParOf" srcId="{1F232F12-D5CF-49C3-8B9E-7F48D911F9C1}" destId="{1E559530-25A9-441F-82C2-2E96A63A35EA}" srcOrd="4" destOrd="0" presId="urn:microsoft.com/office/officeart/2005/8/layout/hProcess4"/>
    <dgm:cxn modelId="{745C8D7E-F488-4F85-B242-5950CB74A7EC}" type="presParOf" srcId="{1E559530-25A9-441F-82C2-2E96A63A35EA}" destId="{8BD7E0AB-D532-43C2-8652-7CE411D652D0}" srcOrd="0" destOrd="0" presId="urn:microsoft.com/office/officeart/2005/8/layout/hProcess4"/>
    <dgm:cxn modelId="{48CC4B6C-F9D0-49A0-B578-849211FD28F6}" type="presParOf" srcId="{1E559530-25A9-441F-82C2-2E96A63A35EA}" destId="{76DCE4EA-9F8C-4F73-8532-1A4F0B0AF291}" srcOrd="1" destOrd="0" presId="urn:microsoft.com/office/officeart/2005/8/layout/hProcess4"/>
    <dgm:cxn modelId="{57EA7173-1DB8-46B3-9761-D7C4A85FEC53}" type="presParOf" srcId="{1E559530-25A9-441F-82C2-2E96A63A35EA}" destId="{C3C7ECEF-410A-42AA-8741-C5DC02FE37E7}" srcOrd="2" destOrd="0" presId="urn:microsoft.com/office/officeart/2005/8/layout/hProcess4"/>
    <dgm:cxn modelId="{BE48D3F7-A8E7-41E9-8E2D-F230EF4AA165}" type="presParOf" srcId="{1E559530-25A9-441F-82C2-2E96A63A35EA}" destId="{0396640A-996B-428C-B1CF-0821EF251920}" srcOrd="3" destOrd="0" presId="urn:microsoft.com/office/officeart/2005/8/layout/hProcess4"/>
    <dgm:cxn modelId="{1B421D0D-D192-45D2-BDC6-8399637EC0DB}" type="presParOf" srcId="{1E559530-25A9-441F-82C2-2E96A63A35EA}" destId="{A9A5FB94-E3CC-4FC7-A20E-C63F00B66D25}" srcOrd="4" destOrd="0" presId="urn:microsoft.com/office/officeart/2005/8/layout/hProcess4"/>
    <dgm:cxn modelId="{796E1023-9483-4F76-94AA-EA8A9E39D33E}" type="presParOf" srcId="{1F232F12-D5CF-49C3-8B9E-7F48D911F9C1}" destId="{140FF8DC-505A-447F-A78B-3F9A358FEE60}" srcOrd="5" destOrd="0" presId="urn:microsoft.com/office/officeart/2005/8/layout/hProcess4"/>
    <dgm:cxn modelId="{5CB779FE-C013-40D0-8CA6-B4FE409EC651}" type="presParOf" srcId="{1F232F12-D5CF-49C3-8B9E-7F48D911F9C1}" destId="{F189A12F-22AE-41D5-B6CB-BDC2EAE0B7A6}" srcOrd="6" destOrd="0" presId="urn:microsoft.com/office/officeart/2005/8/layout/hProcess4"/>
    <dgm:cxn modelId="{CFCF23FD-9FDD-4182-B509-0B8BD1D2B88B}" type="presParOf" srcId="{F189A12F-22AE-41D5-B6CB-BDC2EAE0B7A6}" destId="{9CCB4813-4B9F-4611-831A-6463B8552863}" srcOrd="0" destOrd="0" presId="urn:microsoft.com/office/officeart/2005/8/layout/hProcess4"/>
    <dgm:cxn modelId="{8B6FE96C-FA00-4810-9655-EB0A52ABAA23}" type="presParOf" srcId="{F189A12F-22AE-41D5-B6CB-BDC2EAE0B7A6}" destId="{99C3FA7A-861B-498B-B577-2380A5CDC23A}" srcOrd="1" destOrd="0" presId="urn:microsoft.com/office/officeart/2005/8/layout/hProcess4"/>
    <dgm:cxn modelId="{7C5F12C8-C2C7-42A1-A92B-3769746FD9B5}" type="presParOf" srcId="{F189A12F-22AE-41D5-B6CB-BDC2EAE0B7A6}" destId="{085E4E30-DFFA-431A-BEC2-5CDD45140512}" srcOrd="2" destOrd="0" presId="urn:microsoft.com/office/officeart/2005/8/layout/hProcess4"/>
    <dgm:cxn modelId="{8AED251F-74EA-465F-BA6F-CA4AEAADC72C}" type="presParOf" srcId="{F189A12F-22AE-41D5-B6CB-BDC2EAE0B7A6}" destId="{73549148-3D4B-413D-A1F1-B9DA643C4D7A}" srcOrd="3" destOrd="0" presId="urn:microsoft.com/office/officeart/2005/8/layout/hProcess4"/>
    <dgm:cxn modelId="{145D77F9-4E91-4629-BD44-E96002E2AE60}" type="presParOf" srcId="{F189A12F-22AE-41D5-B6CB-BDC2EAE0B7A6}" destId="{4EC4A7BF-768A-4BC4-813D-A273AAF56A3B}" srcOrd="4" destOrd="0" presId="urn:microsoft.com/office/officeart/2005/8/layout/hProcess4"/>
    <dgm:cxn modelId="{D52356A1-815A-428C-B28C-F7EA544C5191}" type="presParOf" srcId="{1F232F12-D5CF-49C3-8B9E-7F48D911F9C1}" destId="{0055F67E-D8D7-4B1F-9A42-CA3EC1E0C165}" srcOrd="7" destOrd="0" presId="urn:microsoft.com/office/officeart/2005/8/layout/hProcess4"/>
    <dgm:cxn modelId="{2A2F0ABF-FE38-485B-995C-E164B06DAC30}" type="presParOf" srcId="{1F232F12-D5CF-49C3-8B9E-7F48D911F9C1}" destId="{21B43C8F-EA78-47D9-BB2F-76292D7A6539}" srcOrd="8" destOrd="0" presId="urn:microsoft.com/office/officeart/2005/8/layout/hProcess4"/>
    <dgm:cxn modelId="{FC8F2A1F-0FAD-4AEE-9341-9256B3CB4E17}" type="presParOf" srcId="{21B43C8F-EA78-47D9-BB2F-76292D7A6539}" destId="{C6E4F616-3081-4EBD-BBFF-9C411E7E0BE4}" srcOrd="0" destOrd="0" presId="urn:microsoft.com/office/officeart/2005/8/layout/hProcess4"/>
    <dgm:cxn modelId="{7AB976E2-43D0-4842-8F7C-EEA74419B916}" type="presParOf" srcId="{21B43C8F-EA78-47D9-BB2F-76292D7A6539}" destId="{5FE7DDC6-E685-465E-99EE-C9A5C2D91549}" srcOrd="1" destOrd="0" presId="urn:microsoft.com/office/officeart/2005/8/layout/hProcess4"/>
    <dgm:cxn modelId="{B6148BBF-C3F3-4B1C-9B9B-757F610F9F93}" type="presParOf" srcId="{21B43C8F-EA78-47D9-BB2F-76292D7A6539}" destId="{443DBAA2-CC02-498F-BD92-CAF20A21970B}" srcOrd="2" destOrd="0" presId="urn:microsoft.com/office/officeart/2005/8/layout/hProcess4"/>
    <dgm:cxn modelId="{841B7D65-5A03-4940-896D-496FE052B26F}" type="presParOf" srcId="{21B43C8F-EA78-47D9-BB2F-76292D7A6539}" destId="{032E3C16-76BA-4715-B0E4-63E41AF09BB1}" srcOrd="3" destOrd="0" presId="urn:microsoft.com/office/officeart/2005/8/layout/hProcess4"/>
    <dgm:cxn modelId="{E17BD082-0C1E-46EF-97E2-B0B7024F7B5F}" type="presParOf" srcId="{21B43C8F-EA78-47D9-BB2F-76292D7A6539}" destId="{5904FDEB-2486-4A04-825C-10615F12852F}" srcOrd="4" destOrd="0" presId="urn:microsoft.com/office/officeart/2005/8/layout/hProcess4"/>
    <dgm:cxn modelId="{FF9A19DA-2A67-4458-85A6-48E71FA0C0D3}" type="presParOf" srcId="{1F232F12-D5CF-49C3-8B9E-7F48D911F9C1}" destId="{9C7D3A67-0B56-4D91-8D96-E9A78BFD8A98}" srcOrd="9" destOrd="0" presId="urn:microsoft.com/office/officeart/2005/8/layout/hProcess4"/>
    <dgm:cxn modelId="{BE0C72E7-F9EC-46EC-9675-2F77AFBB61CD}" type="presParOf" srcId="{1F232F12-D5CF-49C3-8B9E-7F48D911F9C1}" destId="{900F772B-6C4A-4728-8F64-20F1142C6DE0}" srcOrd="10" destOrd="0" presId="urn:microsoft.com/office/officeart/2005/8/layout/hProcess4"/>
    <dgm:cxn modelId="{1D392804-7C4C-4B94-88D5-4AADC5D0A56F}" type="presParOf" srcId="{900F772B-6C4A-4728-8F64-20F1142C6DE0}" destId="{90BA5ADF-1F0D-4B0D-B1DA-CB2B45B103A5}" srcOrd="0" destOrd="0" presId="urn:microsoft.com/office/officeart/2005/8/layout/hProcess4"/>
    <dgm:cxn modelId="{D8FFCAF2-6A5A-4539-9D48-A087C89099F4}" type="presParOf" srcId="{900F772B-6C4A-4728-8F64-20F1142C6DE0}" destId="{A666333A-F8DE-4C2C-9A34-F62C705901FE}" srcOrd="1" destOrd="0" presId="urn:microsoft.com/office/officeart/2005/8/layout/hProcess4"/>
    <dgm:cxn modelId="{62EAAE45-25F6-4E06-B5F5-32C9A63B31F2}" type="presParOf" srcId="{900F772B-6C4A-4728-8F64-20F1142C6DE0}" destId="{3C2EBF47-8AE2-4549-82AB-B4DD51F39CA7}" srcOrd="2" destOrd="0" presId="urn:microsoft.com/office/officeart/2005/8/layout/hProcess4"/>
    <dgm:cxn modelId="{C8CCF8DE-8305-4384-877E-68BFFB36BD64}" type="presParOf" srcId="{900F772B-6C4A-4728-8F64-20F1142C6DE0}" destId="{1D7299F9-AB7E-4C10-B705-2C3450AD062F}" srcOrd="3" destOrd="0" presId="urn:microsoft.com/office/officeart/2005/8/layout/hProcess4"/>
    <dgm:cxn modelId="{3A864553-1750-432E-B6CE-E81B0C888897}" type="presParOf" srcId="{900F772B-6C4A-4728-8F64-20F1142C6DE0}" destId="{1F3F99DD-FC39-4872-BDDB-222F12334E59}" srcOrd="4" destOrd="0" presId="urn:microsoft.com/office/officeart/2005/8/layout/hProcess4"/>
    <dgm:cxn modelId="{D5AFA588-B32A-46CD-B445-00B030829B6A}" type="presParOf" srcId="{1F232F12-D5CF-49C3-8B9E-7F48D911F9C1}" destId="{AD5294A1-0F09-4588-AA93-19A2487F3E03}" srcOrd="11" destOrd="0" presId="urn:microsoft.com/office/officeart/2005/8/layout/hProcess4"/>
    <dgm:cxn modelId="{D7377839-6281-40CD-B821-7C8640E0CF26}" type="presParOf" srcId="{1F232F12-D5CF-49C3-8B9E-7F48D911F9C1}" destId="{434073C8-C5D9-4CF9-B583-43F7D7CFF364}" srcOrd="12" destOrd="0" presId="urn:microsoft.com/office/officeart/2005/8/layout/hProcess4"/>
    <dgm:cxn modelId="{561DC618-7D14-4DEE-A27B-EDCEC93E55B8}" type="presParOf" srcId="{434073C8-C5D9-4CF9-B583-43F7D7CFF364}" destId="{36860468-5744-403C-82B5-EC1F90055667}" srcOrd="0" destOrd="0" presId="urn:microsoft.com/office/officeart/2005/8/layout/hProcess4"/>
    <dgm:cxn modelId="{AC6A1C63-B77F-462C-8E2F-42453458CB5E}" type="presParOf" srcId="{434073C8-C5D9-4CF9-B583-43F7D7CFF364}" destId="{F364A39E-0360-4084-A619-1FD025043AD6}" srcOrd="1" destOrd="0" presId="urn:microsoft.com/office/officeart/2005/8/layout/hProcess4"/>
    <dgm:cxn modelId="{8B2C87E4-C37B-49A5-A80F-675C315035A1}" type="presParOf" srcId="{434073C8-C5D9-4CF9-B583-43F7D7CFF364}" destId="{01748D0C-4D78-42E9-A922-7957CBB9BEAD}" srcOrd="2" destOrd="0" presId="urn:microsoft.com/office/officeart/2005/8/layout/hProcess4"/>
    <dgm:cxn modelId="{D2E304D7-4580-4B6C-9F23-1CA6DF950331}" type="presParOf" srcId="{434073C8-C5D9-4CF9-B583-43F7D7CFF364}" destId="{81903747-2D75-44E5-B154-EFCE5D18420F}" srcOrd="3" destOrd="0" presId="urn:microsoft.com/office/officeart/2005/8/layout/hProcess4"/>
    <dgm:cxn modelId="{4BB903C3-179A-4781-9476-5E88D4E7010F}" type="presParOf" srcId="{434073C8-C5D9-4CF9-B583-43F7D7CFF364}" destId="{5E43BBE0-113D-4DCA-8F39-AE811E1B85EE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0184E-4B10-4866-B7E7-378863FCB8B1}">
      <dsp:nvSpPr>
        <dsp:cNvPr id="0" name=""/>
        <dsp:cNvSpPr/>
      </dsp:nvSpPr>
      <dsp:spPr>
        <a:xfrm rot="16200000">
          <a:off x="-1869284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1st Seminar </a:t>
          </a:r>
          <a:r>
            <a:rPr lang="en-GB" sz="1800" kern="1200" noProof="0" dirty="0"/>
            <a:t>– FT roadmap</a:t>
          </a:r>
        </a:p>
      </dsp:txBody>
      <dsp:txXfrm>
        <a:off x="-1869284" y="2768550"/>
        <a:ext cx="4226560" cy="370105"/>
      </dsp:txXfrm>
    </dsp:sp>
    <dsp:sp modelId="{52DA7CA5-A5F0-41BF-BF96-DB1D8FDB3ABD}">
      <dsp:nvSpPr>
        <dsp:cNvPr id="0" name=""/>
        <dsp:cNvSpPr/>
      </dsp:nvSpPr>
      <dsp:spPr>
        <a:xfrm>
          <a:off x="429048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41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noProof="0" dirty="0"/>
            <a:t>Sample FT, FT </a:t>
          </a:r>
          <a:r>
            <a:rPr lang="cs-CZ" sz="1600" kern="1200" noProof="0" dirty="0" err="1"/>
            <a:t>topics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Roadmap for June examination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Roadmap for February examination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Seminar </a:t>
          </a:r>
          <a:r>
            <a:rPr lang="sk-SK" sz="1600" kern="1200" noProof="0" dirty="0"/>
            <a:t>agenda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Documents </a:t>
          </a:r>
          <a:r>
            <a:rPr lang="cs-CZ" sz="1600" kern="1200" noProof="0" dirty="0"/>
            <a:t>and </a:t>
          </a:r>
          <a:r>
            <a:rPr lang="cs-CZ" sz="1600" kern="1200" noProof="0" dirty="0" err="1"/>
            <a:t>forms</a:t>
          </a:r>
          <a:r>
            <a:rPr lang="cs-CZ" sz="1600" kern="1200" noProof="0" dirty="0"/>
            <a:t> </a:t>
          </a:r>
          <a:r>
            <a:rPr lang="en-GB" sz="1600" kern="1200" noProof="0" dirty="0"/>
            <a:t>on webpage</a:t>
          </a:r>
        </a:p>
      </dsp:txBody>
      <dsp:txXfrm>
        <a:off x="429048" y="840323"/>
        <a:ext cx="1843519" cy="4226560"/>
      </dsp:txXfrm>
    </dsp:sp>
    <dsp:sp modelId="{E7E2A331-26E6-4FF7-9D7A-5F757254A53C}">
      <dsp:nvSpPr>
        <dsp:cNvPr id="0" name=""/>
        <dsp:cNvSpPr/>
      </dsp:nvSpPr>
      <dsp:spPr>
        <a:xfrm>
          <a:off x="58942" y="351783"/>
          <a:ext cx="740211" cy="740211"/>
        </a:xfrm>
        <a:prstGeom prst="rect">
          <a:avLst/>
        </a:prstGeom>
        <a:solidFill>
          <a:srgbClr val="46A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3596-17EF-4082-A274-E5AEF37DAAD5}">
      <dsp:nvSpPr>
        <dsp:cNvPr id="0" name=""/>
        <dsp:cNvSpPr/>
      </dsp:nvSpPr>
      <dsp:spPr>
        <a:xfrm rot="16200000">
          <a:off x="823688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2nd Seminar </a:t>
          </a:r>
          <a:r>
            <a:rPr lang="en-GB" sz="1800" kern="1200" noProof="0" dirty="0"/>
            <a:t>– What is FT?</a:t>
          </a:r>
        </a:p>
      </dsp:txBody>
      <dsp:txXfrm>
        <a:off x="823688" y="2768550"/>
        <a:ext cx="4226560" cy="370105"/>
      </dsp:txXfrm>
    </dsp:sp>
    <dsp:sp modelId="{FAAA0A43-5E70-4561-9FF2-38FCF4FA729A}">
      <dsp:nvSpPr>
        <dsp:cNvPr id="0" name=""/>
        <dsp:cNvSpPr/>
      </dsp:nvSpPr>
      <dsp:spPr>
        <a:xfrm>
          <a:off x="3122021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26413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Purpose of FT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Goals, methodology,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9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methods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outputs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Plagiarism, citations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Library and      e-resources</a:t>
          </a:r>
        </a:p>
      </dsp:txBody>
      <dsp:txXfrm>
        <a:off x="3122021" y="840323"/>
        <a:ext cx="1843519" cy="4226560"/>
      </dsp:txXfrm>
    </dsp:sp>
    <dsp:sp modelId="{D5B7DA1C-FDD4-4C80-87FF-31545E8BB2BC}">
      <dsp:nvSpPr>
        <dsp:cNvPr id="0" name=""/>
        <dsp:cNvSpPr/>
      </dsp:nvSpPr>
      <dsp:spPr>
        <a:xfrm>
          <a:off x="2751915" y="351783"/>
          <a:ext cx="740211" cy="7402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2EB54-6B58-49E1-B3DA-BCB520A96FA9}">
      <dsp:nvSpPr>
        <dsp:cNvPr id="0" name=""/>
        <dsp:cNvSpPr/>
      </dsp:nvSpPr>
      <dsp:spPr>
        <a:xfrm rot="16200000">
          <a:off x="3516661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3rd Seminar </a:t>
          </a:r>
          <a:r>
            <a:rPr lang="en-GB" sz="1800" kern="1200" noProof="0" dirty="0"/>
            <a:t>– Description of</a:t>
          </a:r>
          <a:r>
            <a:rPr lang="cs-CZ" sz="1800" kern="1200" noProof="0" dirty="0"/>
            <a:t> FT</a:t>
          </a:r>
          <a:endParaRPr lang="en-GB" sz="1800" kern="1200" noProof="0" dirty="0"/>
        </a:p>
      </dsp:txBody>
      <dsp:txXfrm>
        <a:off x="3516661" y="2768550"/>
        <a:ext cx="4226560" cy="370105"/>
      </dsp:txXfrm>
    </dsp:sp>
    <dsp:sp modelId="{10289F23-EB5F-4963-949F-1E676B8D0C2E}">
      <dsp:nvSpPr>
        <dsp:cNvPr id="0" name=""/>
        <dsp:cNvSpPr/>
      </dsp:nvSpPr>
      <dsp:spPr>
        <a:xfrm>
          <a:off x="5814994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41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Schedule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Content</a:t>
          </a:r>
          <a:endParaRPr lang="en-GB" sz="16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IS</a:t>
          </a:r>
          <a:r>
            <a:rPr lang="cs-CZ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SU</a:t>
          </a: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explanation</a:t>
          </a:r>
          <a:endParaRPr lang="en-GB" sz="16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Insertion into IS</a:t>
          </a:r>
          <a:endParaRPr lang="en-GB" sz="16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noProof="0" dirty="0"/>
        </a:p>
      </dsp:txBody>
      <dsp:txXfrm>
        <a:off x="5814994" y="840323"/>
        <a:ext cx="1843519" cy="4226560"/>
      </dsp:txXfrm>
    </dsp:sp>
    <dsp:sp modelId="{2345EBE7-B8DD-4D67-AC52-10D7E12A2312}">
      <dsp:nvSpPr>
        <dsp:cNvPr id="0" name=""/>
        <dsp:cNvSpPr/>
      </dsp:nvSpPr>
      <dsp:spPr>
        <a:xfrm>
          <a:off x="5444888" y="351783"/>
          <a:ext cx="740211" cy="74021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FECB2-BAC5-492A-8693-7FFB97CC7D25}">
      <dsp:nvSpPr>
        <dsp:cNvPr id="0" name=""/>
        <dsp:cNvSpPr/>
      </dsp:nvSpPr>
      <dsp:spPr>
        <a:xfrm rot="16200000">
          <a:off x="6209634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4th Seminar </a:t>
          </a:r>
          <a:r>
            <a:rPr lang="en-GB" sz="1800" kern="1200" noProof="0" dirty="0"/>
            <a:t>– FT template, presentation</a:t>
          </a:r>
        </a:p>
      </dsp:txBody>
      <dsp:txXfrm>
        <a:off x="6209634" y="2768550"/>
        <a:ext cx="4226560" cy="370105"/>
      </dsp:txXfrm>
    </dsp:sp>
    <dsp:sp modelId="{1867DD4F-971F-465B-8863-A7B1A8D4D8F8}">
      <dsp:nvSpPr>
        <dsp:cNvPr id="0" name=""/>
        <dsp:cNvSpPr/>
      </dsp:nvSpPr>
      <dsp:spPr>
        <a:xfrm>
          <a:off x="8507967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41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Word template of FT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Communication with supervisor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Revisions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Proofreading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Presentation template for FT defence</a:t>
          </a:r>
        </a:p>
      </dsp:txBody>
      <dsp:txXfrm>
        <a:off x="8507967" y="840323"/>
        <a:ext cx="1843519" cy="4226560"/>
      </dsp:txXfrm>
    </dsp:sp>
    <dsp:sp modelId="{6DCDCB39-1258-4214-B82D-036BD3A1E460}">
      <dsp:nvSpPr>
        <dsp:cNvPr id="0" name=""/>
        <dsp:cNvSpPr/>
      </dsp:nvSpPr>
      <dsp:spPr>
        <a:xfrm>
          <a:off x="8137861" y="351783"/>
          <a:ext cx="740211" cy="74021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0184E-4B10-4866-B7E7-378863FCB8B1}">
      <dsp:nvSpPr>
        <dsp:cNvPr id="0" name=""/>
        <dsp:cNvSpPr/>
      </dsp:nvSpPr>
      <dsp:spPr>
        <a:xfrm rot="16200000">
          <a:off x="-1835140" y="2785409"/>
          <a:ext cx="4226560" cy="47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934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noProof="0" dirty="0"/>
            <a:t>5</a:t>
          </a:r>
          <a:r>
            <a:rPr lang="en-GB" sz="2100" b="1" kern="1200" noProof="0" dirty="0"/>
            <a:t>t</a:t>
          </a:r>
          <a:r>
            <a:rPr lang="sk-SK" sz="2100" b="1" kern="1200" noProof="0" dirty="0"/>
            <a:t>h</a:t>
          </a:r>
          <a:r>
            <a:rPr lang="en-GB" sz="2100" b="1" kern="1200" noProof="0" dirty="0"/>
            <a:t> Seminar </a:t>
          </a:r>
          <a:r>
            <a:rPr lang="en-GB" sz="2100" kern="1200" noProof="0" dirty="0"/>
            <a:t>– </a:t>
          </a:r>
          <a:r>
            <a:rPr lang="cs-CZ" sz="2100" kern="1200" noProof="0" dirty="0"/>
            <a:t>Research </a:t>
          </a:r>
          <a:r>
            <a:rPr lang="cs-CZ" sz="2100" kern="1200" noProof="0" dirty="0" err="1"/>
            <a:t>methods</a:t>
          </a:r>
          <a:r>
            <a:rPr lang="cs-CZ" sz="2100" kern="1200" noProof="0" dirty="0"/>
            <a:t> I</a:t>
          </a:r>
          <a:endParaRPr lang="en-GB" sz="2100" kern="1200" noProof="0" dirty="0"/>
        </a:p>
      </dsp:txBody>
      <dsp:txXfrm>
        <a:off x="-1835140" y="2785409"/>
        <a:ext cx="4226560" cy="475472"/>
      </dsp:txXfrm>
    </dsp:sp>
    <dsp:sp modelId="{52DA7CA5-A5F0-41BF-BF96-DB1D8FDB3ABD}">
      <dsp:nvSpPr>
        <dsp:cNvPr id="0" name=""/>
        <dsp:cNvSpPr/>
      </dsp:nvSpPr>
      <dsp:spPr>
        <a:xfrm>
          <a:off x="515875" y="909864"/>
          <a:ext cx="2368354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19340" rIns="13512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Critically reviewing the literature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latin typeface="Calibri Light" panose="020F0302020204030204"/>
            </a:rPr>
            <a:t>Using</a:t>
          </a:r>
          <a:r>
            <a:rPr lang="en-GB" sz="1900" kern="1200" noProof="0" dirty="0"/>
            <a:t> secondary data</a:t>
          </a:r>
          <a:endParaRPr lang="en-GB" noProof="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Collecting primary </a:t>
          </a:r>
          <a:r>
            <a:rPr lang="en-GB" kern="1200" noProof="0" dirty="0">
              <a:latin typeface="Calibri" panose="020F0502020204030204"/>
              <a:ea typeface="+mn-ea"/>
              <a:cs typeface="+mn-cs"/>
            </a:rPr>
            <a:t>data</a:t>
          </a:r>
          <a:endParaRPr lang="en-GB" kern="1200" noProof="0" dirty="0">
            <a:latin typeface="Calibri Light" panose="020F0302020204030204"/>
            <a:ea typeface="+mn-ea"/>
            <a:cs typeface="Calibri Light" panose="020F0302020204030204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Sample selection and sample size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600" kern="1200" noProof="0" dirty="0">
            <a:latin typeface="Calibri"/>
            <a:ea typeface="+mn-ea"/>
            <a:cs typeface="+mn-cs"/>
          </a:endParaRPr>
        </a:p>
      </dsp:txBody>
      <dsp:txXfrm>
        <a:off x="515875" y="909864"/>
        <a:ext cx="2368354" cy="4226560"/>
      </dsp:txXfrm>
    </dsp:sp>
    <dsp:sp modelId="{E7E2A331-26E6-4FF7-9D7A-5F757254A53C}">
      <dsp:nvSpPr>
        <dsp:cNvPr id="0" name=""/>
        <dsp:cNvSpPr/>
      </dsp:nvSpPr>
      <dsp:spPr>
        <a:xfrm>
          <a:off x="40403" y="282241"/>
          <a:ext cx="950944" cy="95094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3596-17EF-4082-A274-E5AEF37DAAD5}">
      <dsp:nvSpPr>
        <dsp:cNvPr id="0" name=""/>
        <dsp:cNvSpPr/>
      </dsp:nvSpPr>
      <dsp:spPr>
        <a:xfrm rot="16200000">
          <a:off x="1590368" y="2785409"/>
          <a:ext cx="4226560" cy="47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934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noProof="0" dirty="0"/>
            <a:t>6th</a:t>
          </a:r>
          <a:r>
            <a:rPr lang="en-GB" sz="2100" b="1" kern="1200" noProof="0" dirty="0"/>
            <a:t> Seminar </a:t>
          </a:r>
          <a:r>
            <a:rPr lang="en-GB" sz="2100" kern="1200" noProof="0" dirty="0"/>
            <a:t>– </a:t>
          </a:r>
          <a:r>
            <a:rPr lang="cs-CZ" sz="2100" kern="1200" noProof="0" dirty="0"/>
            <a:t>Research </a:t>
          </a:r>
          <a:r>
            <a:rPr lang="cs-CZ" sz="2100" kern="1200" noProof="0" dirty="0" err="1"/>
            <a:t>methods</a:t>
          </a:r>
          <a:r>
            <a:rPr lang="cs-CZ" sz="2100" kern="1200" noProof="0" dirty="0"/>
            <a:t> II</a:t>
          </a:r>
          <a:endParaRPr lang="en-GB" sz="2100" kern="1200" noProof="0" dirty="0"/>
        </a:p>
      </dsp:txBody>
      <dsp:txXfrm>
        <a:off x="1590368" y="2785409"/>
        <a:ext cx="4226560" cy="475472"/>
      </dsp:txXfrm>
    </dsp:sp>
    <dsp:sp modelId="{FAAA0A43-5E70-4561-9FF2-38FCF4FA729A}">
      <dsp:nvSpPr>
        <dsp:cNvPr id="0" name=""/>
        <dsp:cNvSpPr/>
      </dsp:nvSpPr>
      <dsp:spPr>
        <a:xfrm>
          <a:off x="3941385" y="909864"/>
          <a:ext cx="2368354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19340" rIns="13512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Analysing qualitative data</a:t>
          </a:r>
          <a:endParaRPr lang="en-GB" sz="1900" kern="1200" noProof="0" dirty="0">
            <a:solidFill>
              <a:prstClr val="white"/>
            </a:solidFill>
            <a:latin typeface="Calibri Light"/>
            <a:ea typeface="+mn-ea"/>
            <a:cs typeface="Calibri Ligh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Statistical analysis of quantitative data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Writing convincing </a:t>
          </a:r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conclusions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Presentation skills</a:t>
          </a:r>
          <a:endParaRPr lang="en-GB" noProof="0" dirty="0"/>
        </a:p>
      </dsp:txBody>
      <dsp:txXfrm>
        <a:off x="3941385" y="909864"/>
        <a:ext cx="2368354" cy="4226560"/>
      </dsp:txXfrm>
    </dsp:sp>
    <dsp:sp modelId="{D5B7DA1C-FDD4-4C80-87FF-31545E8BB2BC}">
      <dsp:nvSpPr>
        <dsp:cNvPr id="0" name=""/>
        <dsp:cNvSpPr/>
      </dsp:nvSpPr>
      <dsp:spPr>
        <a:xfrm>
          <a:off x="3465913" y="282241"/>
          <a:ext cx="950944" cy="950944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DFD7-0DD3-403D-8DD9-0F1A83F2CD0E}">
      <dsp:nvSpPr>
        <dsp:cNvPr id="0" name=""/>
        <dsp:cNvSpPr/>
      </dsp:nvSpPr>
      <dsp:spPr>
        <a:xfrm>
          <a:off x="15954" y="1246173"/>
          <a:ext cx="1489439" cy="1181701"/>
        </a:xfrm>
        <a:prstGeom prst="roundRect">
          <a:avLst>
            <a:gd name="adj" fmla="val 10000"/>
          </a:avLst>
        </a:prstGeom>
        <a:solidFill>
          <a:srgbClr val="46A093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 the topic of FT with teachers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Find supervisor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inserts topic into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</dsp:txBody>
      <dsp:txXfrm>
        <a:off x="43148" y="1273367"/>
        <a:ext cx="1435051" cy="874091"/>
      </dsp:txXfrm>
    </dsp:sp>
    <dsp:sp modelId="{6C5A4D12-E35B-4AA5-B7BD-AE8033084AFF}">
      <dsp:nvSpPr>
        <dsp:cNvPr id="0" name=""/>
        <dsp:cNvSpPr/>
      </dsp:nvSpPr>
      <dsp:spPr>
        <a:xfrm rot="651430">
          <a:off x="563922" y="1724220"/>
          <a:ext cx="1492009" cy="1600851"/>
        </a:xfrm>
        <a:prstGeom prst="leftCircularArrow">
          <a:avLst>
            <a:gd name="adj1" fmla="val 2557"/>
            <a:gd name="adj2" fmla="val 310298"/>
            <a:gd name="adj3" fmla="val 2326156"/>
            <a:gd name="adj4" fmla="val 9264836"/>
            <a:gd name="adj5" fmla="val 298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1CB20-4677-4840-B0CC-A883D92C3ECA}">
      <dsp:nvSpPr>
        <dsp:cNvPr id="0" name=""/>
        <dsp:cNvSpPr/>
      </dsp:nvSpPr>
      <dsp:spPr>
        <a:xfrm>
          <a:off x="218547" y="2386109"/>
          <a:ext cx="1319404" cy="291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/>
            <a:t>March 31</a:t>
          </a:r>
        </a:p>
      </dsp:txBody>
      <dsp:txXfrm>
        <a:off x="227089" y="2394651"/>
        <a:ext cx="1302320" cy="274573"/>
      </dsp:txXfrm>
    </dsp:sp>
    <dsp:sp modelId="{604AC724-3F26-4D1F-9A9B-7FDD4307CD0B}">
      <dsp:nvSpPr>
        <dsp:cNvPr id="0" name=""/>
        <dsp:cNvSpPr/>
      </dsp:nvSpPr>
      <dsp:spPr>
        <a:xfrm>
          <a:off x="1606251" y="1402686"/>
          <a:ext cx="1542035" cy="1701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Select the topic in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Further discussion might be required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assigns the topic to the student</a:t>
          </a:r>
        </a:p>
      </dsp:txBody>
      <dsp:txXfrm>
        <a:off x="1645399" y="1806366"/>
        <a:ext cx="1463739" cy="1258321"/>
      </dsp:txXfrm>
    </dsp:sp>
    <dsp:sp modelId="{B65BC297-84D7-4C54-B056-DC8FDF606719}">
      <dsp:nvSpPr>
        <dsp:cNvPr id="0" name=""/>
        <dsp:cNvSpPr/>
      </dsp:nvSpPr>
      <dsp:spPr>
        <a:xfrm>
          <a:off x="2378301" y="794981"/>
          <a:ext cx="1989815" cy="1989815"/>
        </a:xfrm>
        <a:prstGeom prst="circularArrow">
          <a:avLst>
            <a:gd name="adj1" fmla="val 2057"/>
            <a:gd name="adj2" fmla="val 246781"/>
            <a:gd name="adj3" fmla="val 19819695"/>
            <a:gd name="adj4" fmla="val 12817497"/>
            <a:gd name="adj5" fmla="val 24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B4B41-31D3-4889-9B39-0DEAEE42F715}">
      <dsp:nvSpPr>
        <dsp:cNvPr id="0" name=""/>
        <dsp:cNvSpPr/>
      </dsp:nvSpPr>
      <dsp:spPr>
        <a:xfrm>
          <a:off x="2037086" y="1320638"/>
          <a:ext cx="1060324" cy="305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 31</a:t>
          </a:r>
        </a:p>
      </dsp:txBody>
      <dsp:txXfrm>
        <a:off x="2046036" y="1329588"/>
        <a:ext cx="1042424" cy="287683"/>
      </dsp:txXfrm>
    </dsp:sp>
    <dsp:sp modelId="{76DCE4EA-9F8C-4F73-8532-1A4F0B0AF291}">
      <dsp:nvSpPr>
        <dsp:cNvPr id="0" name=""/>
        <dsp:cNvSpPr/>
      </dsp:nvSpPr>
      <dsp:spPr>
        <a:xfrm>
          <a:off x="3478120" y="1178802"/>
          <a:ext cx="1658880" cy="1546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Consultation of description of FT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Matching of description with student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inserts description into IS</a:t>
          </a:r>
        </a:p>
      </dsp:txBody>
      <dsp:txXfrm>
        <a:off x="3513715" y="1214397"/>
        <a:ext cx="1587690" cy="1144102"/>
      </dsp:txXfrm>
    </dsp:sp>
    <dsp:sp modelId="{140FF8DC-505A-447F-A78B-3F9A358FEE60}">
      <dsp:nvSpPr>
        <dsp:cNvPr id="0" name=""/>
        <dsp:cNvSpPr/>
      </dsp:nvSpPr>
      <dsp:spPr>
        <a:xfrm>
          <a:off x="4448464" y="1734200"/>
          <a:ext cx="1523504" cy="1523504"/>
        </a:xfrm>
        <a:prstGeom prst="leftCircularArrow">
          <a:avLst>
            <a:gd name="adj1" fmla="val 2687"/>
            <a:gd name="adj2" fmla="val 327037"/>
            <a:gd name="adj3" fmla="val 2037000"/>
            <a:gd name="adj4" fmla="val 8958942"/>
            <a:gd name="adj5" fmla="val 3135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6640A-996B-428C-B1CF-0821EF251920}">
      <dsp:nvSpPr>
        <dsp:cNvPr id="0" name=""/>
        <dsp:cNvSpPr/>
      </dsp:nvSpPr>
      <dsp:spPr>
        <a:xfrm>
          <a:off x="3898219" y="2464116"/>
          <a:ext cx="1386558" cy="3446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October 31</a:t>
          </a:r>
          <a:endParaRPr lang="cs-CZ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908315" y="2474212"/>
        <a:ext cx="1366366" cy="324496"/>
      </dsp:txXfrm>
    </dsp:sp>
    <dsp:sp modelId="{99C3FA7A-861B-498B-B577-2380A5CDC23A}">
      <dsp:nvSpPr>
        <dsp:cNvPr id="0" name=""/>
        <dsp:cNvSpPr/>
      </dsp:nvSpPr>
      <dsp:spPr>
        <a:xfrm>
          <a:off x="5420316" y="1685508"/>
          <a:ext cx="1211858" cy="1173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Description approval in IS SU by an authorized person</a:t>
          </a:r>
        </a:p>
      </dsp:txBody>
      <dsp:txXfrm>
        <a:off x="5447329" y="1964055"/>
        <a:ext cx="1157832" cy="868262"/>
      </dsp:txXfrm>
    </dsp:sp>
    <dsp:sp modelId="{0055F67E-D8D7-4B1F-9A42-CA3EC1E0C165}">
      <dsp:nvSpPr>
        <dsp:cNvPr id="0" name=""/>
        <dsp:cNvSpPr/>
      </dsp:nvSpPr>
      <dsp:spPr>
        <a:xfrm>
          <a:off x="6013661" y="1128370"/>
          <a:ext cx="1968237" cy="1968237"/>
        </a:xfrm>
        <a:prstGeom prst="circularArrow">
          <a:avLst>
            <a:gd name="adj1" fmla="val 2080"/>
            <a:gd name="adj2" fmla="val 249616"/>
            <a:gd name="adj3" fmla="val 19567210"/>
            <a:gd name="adj4" fmla="val 12567847"/>
            <a:gd name="adj5" fmla="val 242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49148-3D4B-413D-A1F1-B9DA643C4D7A}">
      <dsp:nvSpPr>
        <dsp:cNvPr id="0" name=""/>
        <dsp:cNvSpPr/>
      </dsp:nvSpPr>
      <dsp:spPr>
        <a:xfrm>
          <a:off x="5344407" y="1650234"/>
          <a:ext cx="1670289" cy="305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December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10</a:t>
          </a:r>
        </a:p>
      </dsp:txBody>
      <dsp:txXfrm>
        <a:off x="5353357" y="1659184"/>
        <a:ext cx="1652389" cy="287683"/>
      </dsp:txXfrm>
    </dsp:sp>
    <dsp:sp modelId="{5FE7DDC6-E685-465E-99EE-C9A5C2D91549}">
      <dsp:nvSpPr>
        <dsp:cNvPr id="0" name=""/>
        <dsp:cNvSpPr/>
      </dsp:nvSpPr>
      <dsp:spPr>
        <a:xfrm>
          <a:off x="7209618" y="1547994"/>
          <a:ext cx="1391146" cy="1223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</a:t>
          </a:r>
          <a:r>
            <a:rPr lang="cs-CZ" sz="1200" kern="1200" noProof="0" dirty="0"/>
            <a:t> </a:t>
          </a:r>
          <a:r>
            <a:rPr lang="cs-CZ" sz="1200" kern="1200" noProof="0" dirty="0" err="1"/>
            <a:t>receives</a:t>
          </a:r>
          <a:r>
            <a:rPr lang="cs-CZ" sz="1200" kern="1200" noProof="0" dirty="0"/>
            <a:t> </a:t>
          </a:r>
          <a:r>
            <a:rPr lang="en-GB" sz="1200" kern="1200" noProof="0" dirty="0"/>
            <a:t>credit</a:t>
          </a:r>
          <a:r>
            <a:rPr lang="cs-CZ" sz="1200" kern="1200" noProof="0" dirty="0"/>
            <a:t>s</a:t>
          </a:r>
          <a:r>
            <a:rPr lang="en-GB" sz="1200" kern="1200" noProof="0" dirty="0"/>
            <a:t> in IS</a:t>
          </a:r>
          <a:r>
            <a:rPr lang="cs-CZ" sz="1200" kern="1200" noProof="0" dirty="0"/>
            <a:t> SU </a:t>
          </a:r>
          <a:r>
            <a:rPr lang="cs-CZ" sz="1200" kern="1200" noProof="0" dirty="0" err="1"/>
            <a:t>for</a:t>
          </a:r>
          <a:r>
            <a:rPr lang="cs-CZ" sz="1200" kern="1200" noProof="0" dirty="0"/>
            <a:t> </a:t>
          </a:r>
          <a:r>
            <a:rPr lang="cs-CZ" sz="1200" kern="1200" noProof="0" dirty="0" err="1"/>
            <a:t>the</a:t>
          </a:r>
          <a:r>
            <a:rPr lang="cs-CZ" sz="1200" kern="1200" noProof="0" dirty="0"/>
            <a:t> Master Thesis </a:t>
          </a:r>
          <a:r>
            <a:rPr lang="cs-CZ" sz="1200" kern="1200" noProof="0" dirty="0" err="1"/>
            <a:t>Seminar</a:t>
          </a:r>
          <a:r>
            <a:rPr lang="cs-CZ" sz="1200" kern="1200" noProof="0" dirty="0"/>
            <a:t> </a:t>
          </a:r>
          <a:r>
            <a:rPr lang="cs-CZ" sz="1200" kern="1200" noProof="0" dirty="0" err="1"/>
            <a:t>course</a:t>
          </a:r>
          <a:endParaRPr lang="en-GB" sz="1200" kern="1200" noProof="0" dirty="0"/>
        </a:p>
      </dsp:txBody>
      <dsp:txXfrm>
        <a:off x="7237765" y="1576141"/>
        <a:ext cx="1334852" cy="904707"/>
      </dsp:txXfrm>
    </dsp:sp>
    <dsp:sp modelId="{9C7D3A67-0B56-4D91-8D96-E9A78BFD8A98}">
      <dsp:nvSpPr>
        <dsp:cNvPr id="0" name=""/>
        <dsp:cNvSpPr/>
      </dsp:nvSpPr>
      <dsp:spPr>
        <a:xfrm>
          <a:off x="7856635" y="1526460"/>
          <a:ext cx="1612602" cy="1612602"/>
        </a:xfrm>
        <a:prstGeom prst="leftCircularArrow">
          <a:avLst>
            <a:gd name="adj1" fmla="val 2538"/>
            <a:gd name="adj2" fmla="val 307904"/>
            <a:gd name="adj3" fmla="val 1881844"/>
            <a:gd name="adj4" fmla="val 8822919"/>
            <a:gd name="adj5" fmla="val 296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2E3C16-76BA-4715-B0E4-63E41AF09BB1}">
      <dsp:nvSpPr>
        <dsp:cNvPr id="0" name=""/>
        <dsp:cNvSpPr/>
      </dsp:nvSpPr>
      <dsp:spPr>
        <a:xfrm>
          <a:off x="7278520" y="2441626"/>
          <a:ext cx="1490067" cy="305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18</a:t>
          </a:r>
        </a:p>
      </dsp:txBody>
      <dsp:txXfrm>
        <a:off x="7287470" y="2450576"/>
        <a:ext cx="1472167" cy="287683"/>
      </dsp:txXfrm>
    </dsp:sp>
    <dsp:sp modelId="{A666333A-F8DE-4C2C-9A34-F62C705901FE}">
      <dsp:nvSpPr>
        <dsp:cNvPr id="0" name=""/>
        <dsp:cNvSpPr/>
      </dsp:nvSpPr>
      <dsp:spPr>
        <a:xfrm>
          <a:off x="8989228" y="1702977"/>
          <a:ext cx="1088996" cy="911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uploads digital FT into IS</a:t>
          </a:r>
          <a:r>
            <a:rPr lang="cs-CZ" sz="1200" kern="1200" noProof="0" dirty="0"/>
            <a:t> SU</a:t>
          </a:r>
          <a:endParaRPr lang="en-GB" sz="1200" kern="1200" noProof="0" dirty="0"/>
        </a:p>
      </dsp:txBody>
      <dsp:txXfrm>
        <a:off x="9010209" y="1919324"/>
        <a:ext cx="1047034" cy="674378"/>
      </dsp:txXfrm>
    </dsp:sp>
    <dsp:sp modelId="{AD5294A1-0F09-4588-AA93-19A2487F3E03}">
      <dsp:nvSpPr>
        <dsp:cNvPr id="0" name=""/>
        <dsp:cNvSpPr/>
      </dsp:nvSpPr>
      <dsp:spPr>
        <a:xfrm>
          <a:off x="9533946" y="1255904"/>
          <a:ext cx="1351967" cy="1351967"/>
        </a:xfrm>
        <a:prstGeom prst="circularArrow">
          <a:avLst>
            <a:gd name="adj1" fmla="val 3028"/>
            <a:gd name="adj2" fmla="val 371485"/>
            <a:gd name="adj3" fmla="val 19633543"/>
            <a:gd name="adj4" fmla="val 12756050"/>
            <a:gd name="adj5" fmla="val 35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299F9-AB7E-4C10-B705-2C3450AD062F}">
      <dsp:nvSpPr>
        <dsp:cNvPr id="0" name=""/>
        <dsp:cNvSpPr/>
      </dsp:nvSpPr>
      <dsp:spPr>
        <a:xfrm>
          <a:off x="9207957" y="1591571"/>
          <a:ext cx="939702" cy="305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6 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9216907" y="1600521"/>
        <a:ext cx="921802" cy="287683"/>
      </dsp:txXfrm>
    </dsp:sp>
    <dsp:sp modelId="{F364A39E-0360-4084-A619-1FD025043AD6}">
      <dsp:nvSpPr>
        <dsp:cNvPr id="0" name=""/>
        <dsp:cNvSpPr/>
      </dsp:nvSpPr>
      <dsp:spPr>
        <a:xfrm>
          <a:off x="10342580" y="1664016"/>
          <a:ext cx="1046938" cy="993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 dirty="0"/>
            <a:t>State final examination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 dirty="0"/>
            <a:t>Defence of FT</a:t>
          </a:r>
        </a:p>
      </dsp:txBody>
      <dsp:txXfrm>
        <a:off x="10365433" y="1686869"/>
        <a:ext cx="1001232" cy="734546"/>
      </dsp:txXfrm>
    </dsp:sp>
    <dsp:sp modelId="{81903747-2D75-44E5-B154-EFCE5D18420F}">
      <dsp:nvSpPr>
        <dsp:cNvPr id="0" name=""/>
        <dsp:cNvSpPr/>
      </dsp:nvSpPr>
      <dsp:spPr>
        <a:xfrm>
          <a:off x="10451626" y="2364262"/>
          <a:ext cx="1117012" cy="305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June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10-14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60576" y="2373212"/>
        <a:ext cx="1099112" cy="287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DFD7-0DD3-403D-8DD9-0F1A83F2CD0E}">
      <dsp:nvSpPr>
        <dsp:cNvPr id="0" name=""/>
        <dsp:cNvSpPr/>
      </dsp:nvSpPr>
      <dsp:spPr>
        <a:xfrm>
          <a:off x="77588" y="1073277"/>
          <a:ext cx="1285256" cy="1374527"/>
        </a:xfrm>
        <a:prstGeom prst="roundRect">
          <a:avLst>
            <a:gd name="adj" fmla="val 10000"/>
          </a:avLst>
        </a:prstGeom>
        <a:solidFill>
          <a:srgbClr val="46A093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 the topic of FT with teachers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Find supervisor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inserts topic into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</dsp:txBody>
      <dsp:txXfrm>
        <a:off x="109220" y="1104909"/>
        <a:ext cx="1221992" cy="1016721"/>
      </dsp:txXfrm>
    </dsp:sp>
    <dsp:sp modelId="{6C5A4D12-E35B-4AA5-B7BD-AE8033084AFF}">
      <dsp:nvSpPr>
        <dsp:cNvPr id="0" name=""/>
        <dsp:cNvSpPr/>
      </dsp:nvSpPr>
      <dsp:spPr>
        <a:xfrm rot="784185">
          <a:off x="523494" y="1521175"/>
          <a:ext cx="1584701" cy="1700305"/>
        </a:xfrm>
        <a:prstGeom prst="leftCircularArrow">
          <a:avLst>
            <a:gd name="adj1" fmla="val 2191"/>
            <a:gd name="adj2" fmla="val 263659"/>
            <a:gd name="adj3" fmla="val 1445065"/>
            <a:gd name="adj4" fmla="val 8430384"/>
            <a:gd name="adj5" fmla="val 255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1CB20-4677-4840-B0CC-A883D92C3ECA}">
      <dsp:nvSpPr>
        <dsp:cNvPr id="0" name=""/>
        <dsp:cNvSpPr/>
      </dsp:nvSpPr>
      <dsp:spPr>
        <a:xfrm>
          <a:off x="134133" y="2345585"/>
          <a:ext cx="1339839" cy="340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</a:t>
          </a:r>
          <a:r>
            <a:rPr lang="en-GB" sz="1800" kern="1200" noProof="0" dirty="0"/>
            <a:t> </a:t>
          </a:r>
          <a:r>
            <a:rPr lang="cs-CZ" sz="1800" kern="1200" noProof="0" dirty="0" err="1"/>
            <a:t>October</a:t>
          </a:r>
          <a:r>
            <a:rPr lang="cs-CZ" sz="1800" kern="1200" noProof="0" dirty="0"/>
            <a:t> </a:t>
          </a:r>
          <a:r>
            <a:rPr lang="en-GB" sz="1800" kern="1200" noProof="0" dirty="0"/>
            <a:t>31</a:t>
          </a:r>
        </a:p>
      </dsp:txBody>
      <dsp:txXfrm>
        <a:off x="144107" y="2355559"/>
        <a:ext cx="1319891" cy="320605"/>
      </dsp:txXfrm>
    </dsp:sp>
    <dsp:sp modelId="{604AC724-3F26-4D1F-9A9B-7FDD4307CD0B}">
      <dsp:nvSpPr>
        <dsp:cNvPr id="0" name=""/>
        <dsp:cNvSpPr/>
      </dsp:nvSpPr>
      <dsp:spPr>
        <a:xfrm>
          <a:off x="1681404" y="1004465"/>
          <a:ext cx="1360963" cy="1933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Select the topic in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Further discussion might be required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assigns the topic to the student</a:t>
          </a:r>
        </a:p>
      </dsp:txBody>
      <dsp:txXfrm>
        <a:off x="1721265" y="1458660"/>
        <a:ext cx="1281241" cy="1439503"/>
      </dsp:txXfrm>
    </dsp:sp>
    <dsp:sp modelId="{B65BC297-84D7-4C54-B056-DC8FDF606719}">
      <dsp:nvSpPr>
        <dsp:cNvPr id="0" name=""/>
        <dsp:cNvSpPr/>
      </dsp:nvSpPr>
      <dsp:spPr>
        <a:xfrm>
          <a:off x="2007626" y="563289"/>
          <a:ext cx="2179532" cy="2179532"/>
        </a:xfrm>
        <a:prstGeom prst="circularArrow">
          <a:avLst>
            <a:gd name="adj1" fmla="val 1709"/>
            <a:gd name="adj2" fmla="val 203437"/>
            <a:gd name="adj3" fmla="val 20516491"/>
            <a:gd name="adj4" fmla="val 13470949"/>
            <a:gd name="adj5" fmla="val 1994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B4B41-31D3-4889-9B39-0DEAEE42F715}">
      <dsp:nvSpPr>
        <dsp:cNvPr id="0" name=""/>
        <dsp:cNvSpPr/>
      </dsp:nvSpPr>
      <dsp:spPr>
        <a:xfrm>
          <a:off x="1496001" y="979884"/>
          <a:ext cx="1674561" cy="2781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31</a:t>
          </a:r>
        </a:p>
      </dsp:txBody>
      <dsp:txXfrm>
        <a:off x="1504147" y="988030"/>
        <a:ext cx="1658269" cy="261833"/>
      </dsp:txXfrm>
    </dsp:sp>
    <dsp:sp modelId="{76DCE4EA-9F8C-4F73-8532-1A4F0B0AF291}">
      <dsp:nvSpPr>
        <dsp:cNvPr id="0" name=""/>
        <dsp:cNvSpPr/>
      </dsp:nvSpPr>
      <dsp:spPr>
        <a:xfrm>
          <a:off x="3522745" y="1202780"/>
          <a:ext cx="1314163" cy="1432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Consultation of description of FT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Matching of description with student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inserts description into IS</a:t>
          </a:r>
        </a:p>
      </dsp:txBody>
      <dsp:txXfrm>
        <a:off x="3555711" y="1235746"/>
        <a:ext cx="1248231" cy="1059623"/>
      </dsp:txXfrm>
    </dsp:sp>
    <dsp:sp modelId="{140FF8DC-505A-447F-A78B-3F9A358FEE60}">
      <dsp:nvSpPr>
        <dsp:cNvPr id="0" name=""/>
        <dsp:cNvSpPr/>
      </dsp:nvSpPr>
      <dsp:spPr>
        <a:xfrm>
          <a:off x="4071261" y="1746730"/>
          <a:ext cx="1579275" cy="1579275"/>
        </a:xfrm>
        <a:prstGeom prst="leftCircularArrow">
          <a:avLst>
            <a:gd name="adj1" fmla="val 2359"/>
            <a:gd name="adj2" fmla="val 284965"/>
            <a:gd name="adj3" fmla="val 1446295"/>
            <a:gd name="adj4" fmla="val 8410308"/>
            <a:gd name="adj5" fmla="val 275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6640A-996B-428C-B1CF-0821EF251920}">
      <dsp:nvSpPr>
        <dsp:cNvPr id="0" name=""/>
        <dsp:cNvSpPr/>
      </dsp:nvSpPr>
      <dsp:spPr>
        <a:xfrm>
          <a:off x="3532758" y="2647358"/>
          <a:ext cx="1501804" cy="3137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March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31</a:t>
          </a:r>
          <a:endParaRPr lang="cs-CZ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541946" y="2656546"/>
        <a:ext cx="1483428" cy="295340"/>
      </dsp:txXfrm>
    </dsp:sp>
    <dsp:sp modelId="{99C3FA7A-861B-498B-B577-2380A5CDC23A}">
      <dsp:nvSpPr>
        <dsp:cNvPr id="0" name=""/>
        <dsp:cNvSpPr/>
      </dsp:nvSpPr>
      <dsp:spPr>
        <a:xfrm>
          <a:off x="5185005" y="1679846"/>
          <a:ext cx="1102966" cy="1164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Description approval in IS SU by an authorized person</a:t>
          </a:r>
        </a:p>
      </dsp:txBody>
      <dsp:txXfrm>
        <a:off x="5211812" y="1956266"/>
        <a:ext cx="1049352" cy="861634"/>
      </dsp:txXfrm>
    </dsp:sp>
    <dsp:sp modelId="{0055F67E-D8D7-4B1F-9A42-CA3EC1E0C165}">
      <dsp:nvSpPr>
        <dsp:cNvPr id="0" name=""/>
        <dsp:cNvSpPr/>
      </dsp:nvSpPr>
      <dsp:spPr>
        <a:xfrm>
          <a:off x="5723671" y="1245356"/>
          <a:ext cx="1598993" cy="1598993"/>
        </a:xfrm>
        <a:prstGeom prst="circularArrow">
          <a:avLst>
            <a:gd name="adj1" fmla="val 2330"/>
            <a:gd name="adj2" fmla="val 281262"/>
            <a:gd name="adj3" fmla="val 19658782"/>
            <a:gd name="adj4" fmla="val 12691066"/>
            <a:gd name="adj5" fmla="val 271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49148-3D4B-413D-A1F1-B9DA643C4D7A}">
      <dsp:nvSpPr>
        <dsp:cNvPr id="0" name=""/>
        <dsp:cNvSpPr/>
      </dsp:nvSpPr>
      <dsp:spPr>
        <a:xfrm>
          <a:off x="5283953" y="1648005"/>
          <a:ext cx="1184133" cy="2781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April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30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292099" y="1656151"/>
        <a:ext cx="1167841" cy="261833"/>
      </dsp:txXfrm>
    </dsp:sp>
    <dsp:sp modelId="{5FE7DDC6-E685-465E-99EE-C9A5C2D91549}">
      <dsp:nvSpPr>
        <dsp:cNvPr id="0" name=""/>
        <dsp:cNvSpPr/>
      </dsp:nvSpPr>
      <dsp:spPr>
        <a:xfrm>
          <a:off x="6645493" y="1581399"/>
          <a:ext cx="1266144" cy="1156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</a:t>
          </a:r>
          <a:r>
            <a:rPr lang="cs-CZ" sz="1200" kern="1200" noProof="0" dirty="0"/>
            <a:t> </a:t>
          </a:r>
          <a:r>
            <a:rPr lang="cs-CZ" sz="1200" kern="1200" noProof="0" dirty="0" err="1"/>
            <a:t>receives</a:t>
          </a:r>
          <a:r>
            <a:rPr lang="cs-CZ" sz="1200" kern="1200" noProof="0" dirty="0"/>
            <a:t> </a:t>
          </a:r>
          <a:r>
            <a:rPr lang="en-GB" sz="1200" kern="1200" noProof="0" dirty="0"/>
            <a:t>credit</a:t>
          </a:r>
          <a:r>
            <a:rPr lang="cs-CZ" sz="1200" kern="1200" noProof="0" dirty="0"/>
            <a:t>s</a:t>
          </a:r>
          <a:r>
            <a:rPr lang="en-GB" sz="1200" kern="1200" noProof="0" dirty="0"/>
            <a:t> in IS</a:t>
          </a:r>
          <a:r>
            <a:rPr lang="cs-CZ" sz="1200" kern="1200" noProof="0" dirty="0"/>
            <a:t> SU </a:t>
          </a:r>
          <a:r>
            <a:rPr lang="cs-CZ" sz="1200" kern="1200" noProof="0" dirty="0" err="1"/>
            <a:t>for</a:t>
          </a:r>
          <a:r>
            <a:rPr lang="cs-CZ" sz="1200" kern="1200" noProof="0" dirty="0"/>
            <a:t> </a:t>
          </a:r>
          <a:r>
            <a:rPr lang="cs-CZ" sz="1200" kern="1200" noProof="0" dirty="0" err="1"/>
            <a:t>the</a:t>
          </a:r>
          <a:r>
            <a:rPr lang="cs-CZ" sz="1200" kern="1200" noProof="0" dirty="0"/>
            <a:t> Master Thesis </a:t>
          </a:r>
          <a:r>
            <a:rPr lang="cs-CZ" sz="1200" kern="1200" noProof="0" dirty="0" err="1"/>
            <a:t>Seminar</a:t>
          </a:r>
          <a:r>
            <a:rPr lang="cs-CZ" sz="1200" kern="1200" noProof="0" dirty="0"/>
            <a:t> </a:t>
          </a:r>
          <a:r>
            <a:rPr lang="cs-CZ" sz="1200" kern="1200" noProof="0" dirty="0" err="1"/>
            <a:t>course</a:t>
          </a:r>
          <a:endParaRPr lang="en-GB" sz="1200" kern="1200" noProof="0" dirty="0"/>
        </a:p>
      </dsp:txBody>
      <dsp:txXfrm>
        <a:off x="6672102" y="1608008"/>
        <a:ext cx="1212926" cy="855289"/>
      </dsp:txXfrm>
    </dsp:sp>
    <dsp:sp modelId="{9C7D3A67-0B56-4D91-8D96-E9A78BFD8A98}">
      <dsp:nvSpPr>
        <dsp:cNvPr id="0" name=""/>
        <dsp:cNvSpPr/>
      </dsp:nvSpPr>
      <dsp:spPr>
        <a:xfrm>
          <a:off x="7174678" y="1592149"/>
          <a:ext cx="1607839" cy="1607839"/>
        </a:xfrm>
        <a:prstGeom prst="leftCircularArrow">
          <a:avLst>
            <a:gd name="adj1" fmla="val 2317"/>
            <a:gd name="adj2" fmla="val 279632"/>
            <a:gd name="adj3" fmla="val 1320500"/>
            <a:gd name="adj4" fmla="val 8289847"/>
            <a:gd name="adj5" fmla="val 270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2E3C16-76BA-4715-B0E4-63E41AF09BB1}">
      <dsp:nvSpPr>
        <dsp:cNvPr id="0" name=""/>
        <dsp:cNvSpPr/>
      </dsp:nvSpPr>
      <dsp:spPr>
        <a:xfrm>
          <a:off x="6807724" y="2627237"/>
          <a:ext cx="1203954" cy="2781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June 30</a:t>
          </a:r>
        </a:p>
      </dsp:txBody>
      <dsp:txXfrm>
        <a:off x="6815870" y="2635383"/>
        <a:ext cx="1187662" cy="261833"/>
      </dsp:txXfrm>
    </dsp:sp>
    <dsp:sp modelId="{A666333A-F8DE-4C2C-9A34-F62C705901FE}">
      <dsp:nvSpPr>
        <dsp:cNvPr id="0" name=""/>
        <dsp:cNvSpPr/>
      </dsp:nvSpPr>
      <dsp:spPr>
        <a:xfrm>
          <a:off x="8246903" y="1742253"/>
          <a:ext cx="1261998" cy="833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uploads digital FT into IS</a:t>
          </a:r>
          <a:r>
            <a:rPr lang="cs-CZ" sz="1200" kern="1200" noProof="0" dirty="0"/>
            <a:t> SU</a:t>
          </a:r>
          <a:endParaRPr lang="en-GB" sz="1200" kern="1200" noProof="0" dirty="0"/>
        </a:p>
      </dsp:txBody>
      <dsp:txXfrm>
        <a:off x="8266079" y="1939984"/>
        <a:ext cx="1223646" cy="616349"/>
      </dsp:txXfrm>
    </dsp:sp>
    <dsp:sp modelId="{AD5294A1-0F09-4588-AA93-19A2487F3E03}">
      <dsp:nvSpPr>
        <dsp:cNvPr id="0" name=""/>
        <dsp:cNvSpPr/>
      </dsp:nvSpPr>
      <dsp:spPr>
        <a:xfrm>
          <a:off x="8788654" y="1113260"/>
          <a:ext cx="1902275" cy="1902275"/>
        </a:xfrm>
        <a:prstGeom prst="circularArrow">
          <a:avLst>
            <a:gd name="adj1" fmla="val 1958"/>
            <a:gd name="adj2" fmla="val 234413"/>
            <a:gd name="adj3" fmla="val 19932507"/>
            <a:gd name="adj4" fmla="val 12917941"/>
            <a:gd name="adj5" fmla="val 2285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299F9-AB7E-4C10-B705-2C3450AD062F}">
      <dsp:nvSpPr>
        <dsp:cNvPr id="0" name=""/>
        <dsp:cNvSpPr/>
      </dsp:nvSpPr>
      <dsp:spPr>
        <a:xfrm>
          <a:off x="8176509" y="1538110"/>
          <a:ext cx="1639906" cy="2781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17 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184655" y="1546256"/>
        <a:ext cx="1623614" cy="261833"/>
      </dsp:txXfrm>
    </dsp:sp>
    <dsp:sp modelId="{F364A39E-0360-4084-A619-1FD025043AD6}">
      <dsp:nvSpPr>
        <dsp:cNvPr id="0" name=""/>
        <dsp:cNvSpPr/>
      </dsp:nvSpPr>
      <dsp:spPr>
        <a:xfrm>
          <a:off x="10077780" y="1783373"/>
          <a:ext cx="1155691" cy="753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 dirty="0"/>
            <a:t>State final examination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 dirty="0"/>
            <a:t>Defence of FT</a:t>
          </a:r>
        </a:p>
      </dsp:txBody>
      <dsp:txXfrm>
        <a:off x="10095110" y="1800703"/>
        <a:ext cx="1121031" cy="557043"/>
      </dsp:txXfrm>
    </dsp:sp>
    <dsp:sp modelId="{81903747-2D75-44E5-B154-EFCE5D18420F}">
      <dsp:nvSpPr>
        <dsp:cNvPr id="0" name=""/>
        <dsp:cNvSpPr/>
      </dsp:nvSpPr>
      <dsp:spPr>
        <a:xfrm>
          <a:off x="10006397" y="2345329"/>
          <a:ext cx="1560728" cy="2781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12-16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0014543" y="2353475"/>
        <a:ext cx="1544436" cy="261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lu.cz/opf/en/" TargetMode="External"/><Relationship Id="rId7" Type="http://schemas.openxmlformats.org/officeDocument/2006/relationships/hyperlink" Target="https://www.slu.cz/opf/en/statefinalexamin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u.cz/opf/en/finalthesi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thesis seminar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thesis (FT)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roadmap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agenda,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cs-CZ" sz="18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Documents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143999" y="4965171"/>
            <a:ext cx="281902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Assoc. Prof. </a:t>
            </a:r>
            <a:r>
              <a:rPr lang="en-GB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Roman Šperka, PhD</a:t>
            </a:r>
          </a:p>
          <a:p>
            <a:pPr algn="r"/>
            <a:r>
              <a:rPr lang="en-GB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Economics and management study program</a:t>
            </a: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Seminar </a:t>
            </a:r>
            <a:r>
              <a:rPr lang="sk-SK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agenda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C591E33-D97A-4C1F-8CB8-626680EBA125}"/>
              </a:ext>
            </a:extLst>
          </p:cNvPr>
          <p:cNvGraphicFramePr/>
          <p:nvPr/>
        </p:nvGraphicFramePr>
        <p:xfrm>
          <a:off x="209685" y="797488"/>
          <a:ext cx="104104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7DC03667-2D07-4FEA-9BA3-E25B0C9F1BF6}"/>
              </a:ext>
            </a:extLst>
          </p:cNvPr>
          <p:cNvSpPr txBox="1"/>
          <p:nvPr/>
        </p:nvSpPr>
        <p:spPr>
          <a:xfrm>
            <a:off x="1021256" y="1079876"/>
            <a:ext cx="1856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Assoc. Prof. Šperka</a:t>
            </a:r>
          </a:p>
          <a:p>
            <a:r>
              <a:rPr lang="cs-CZ" sz="1600" dirty="0" err="1"/>
              <a:t>October</a:t>
            </a:r>
            <a:r>
              <a:rPr lang="cs-CZ" sz="1600" dirty="0"/>
              <a:t> 3, 2023</a:t>
            </a:r>
            <a:endParaRPr lang="en-GB" sz="16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8BB68CE-F53F-4C4D-A13D-9724E1FCA5D6}"/>
              </a:ext>
            </a:extLst>
          </p:cNvPr>
          <p:cNvSpPr txBox="1"/>
          <p:nvPr/>
        </p:nvSpPr>
        <p:spPr>
          <a:xfrm>
            <a:off x="3737278" y="1079876"/>
            <a:ext cx="1634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Dr.</a:t>
            </a:r>
            <a:r>
              <a:rPr lang="en-GB" sz="1600" b="1" dirty="0"/>
              <a:t> </a:t>
            </a:r>
            <a:r>
              <a:rPr lang="en-GB" sz="1600" b="1" dirty="0" err="1"/>
              <a:t>Stoklasa</a:t>
            </a:r>
            <a:endParaRPr lang="en-GB" sz="1600" b="1" dirty="0"/>
          </a:p>
          <a:p>
            <a:r>
              <a:rPr lang="cs-CZ" sz="1600" dirty="0" err="1"/>
              <a:t>October</a:t>
            </a:r>
            <a:r>
              <a:rPr lang="cs-CZ" sz="1600" dirty="0"/>
              <a:t> </a:t>
            </a:r>
            <a:r>
              <a:rPr lang="en-GB" sz="1600" dirty="0"/>
              <a:t>1</a:t>
            </a:r>
            <a:r>
              <a:rPr lang="cs-CZ" sz="1600" dirty="0"/>
              <a:t>0, 2023</a:t>
            </a:r>
            <a:endParaRPr lang="en-GB" sz="16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B0F5D41-3DF5-4A94-A03C-D5B121ED6BAA}"/>
              </a:ext>
            </a:extLst>
          </p:cNvPr>
          <p:cNvSpPr txBox="1"/>
          <p:nvPr/>
        </p:nvSpPr>
        <p:spPr>
          <a:xfrm>
            <a:off x="6359938" y="1096614"/>
            <a:ext cx="2060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Assoc. Prof. </a:t>
            </a:r>
            <a:r>
              <a:rPr lang="cs-CZ" sz="1600" b="1" dirty="0"/>
              <a:t>Palečková</a:t>
            </a:r>
            <a:endParaRPr lang="en-GB" sz="1600" b="1" dirty="0"/>
          </a:p>
          <a:p>
            <a:r>
              <a:rPr lang="sk-SK" sz="1600" dirty="0" err="1"/>
              <a:t>October</a:t>
            </a:r>
            <a:r>
              <a:rPr lang="sk-SK" sz="1600" dirty="0"/>
              <a:t> 17</a:t>
            </a:r>
            <a:r>
              <a:rPr lang="cs-CZ" sz="1600" dirty="0"/>
              <a:t>, 2023</a:t>
            </a:r>
            <a:endParaRPr lang="en-GB" sz="16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DF18EB2-123F-406E-A974-027255DD55CB}"/>
              </a:ext>
            </a:extLst>
          </p:cNvPr>
          <p:cNvSpPr txBox="1"/>
          <p:nvPr/>
        </p:nvSpPr>
        <p:spPr>
          <a:xfrm>
            <a:off x="9124562" y="1096614"/>
            <a:ext cx="1730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Dr. Stoklasa</a:t>
            </a:r>
          </a:p>
          <a:p>
            <a:r>
              <a:rPr lang="sk-SK" sz="1600" dirty="0"/>
              <a:t>November 7, 2023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2619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Seminar </a:t>
            </a:r>
            <a:r>
              <a:rPr lang="sk-SK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agenda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BD066D-DC95-4F4E-A163-829C425D20F2}"/>
              </a:ext>
            </a:extLst>
          </p:cNvPr>
          <p:cNvGraphicFramePr/>
          <p:nvPr/>
        </p:nvGraphicFramePr>
        <p:xfrm>
          <a:off x="209683" y="797488"/>
          <a:ext cx="63501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80FD1CC2-257E-44F6-8BA8-F23D315047E5}"/>
              </a:ext>
            </a:extLst>
          </p:cNvPr>
          <p:cNvSpPr txBox="1"/>
          <p:nvPr/>
        </p:nvSpPr>
        <p:spPr>
          <a:xfrm>
            <a:off x="1259795" y="1079876"/>
            <a:ext cx="1834477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600" b="1" dirty="0">
                <a:ea typeface="+mn-lt"/>
                <a:cs typeface="+mn-lt"/>
              </a:rPr>
              <a:t>Assoc. Prof.</a:t>
            </a:r>
            <a:r>
              <a:rPr lang="en-GB" sz="1600" b="1" dirty="0"/>
              <a:t> </a:t>
            </a:r>
            <a:r>
              <a:rPr lang="cs-CZ" sz="1600" b="1" dirty="0" err="1"/>
              <a:t>Klepek</a:t>
            </a:r>
            <a:endParaRPr lang="en-GB" sz="1600" b="1" dirty="0" err="1">
              <a:cs typeface="Calibri"/>
            </a:endParaRPr>
          </a:p>
          <a:p>
            <a:r>
              <a:rPr lang="sk-SK" sz="1600" dirty="0"/>
              <a:t>November 14, 2023</a:t>
            </a:r>
            <a:endParaRPr lang="en-GB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925FA34-2359-4C17-B750-BD16936A8072}"/>
              </a:ext>
            </a:extLst>
          </p:cNvPr>
          <p:cNvSpPr txBox="1"/>
          <p:nvPr/>
        </p:nvSpPr>
        <p:spPr>
          <a:xfrm>
            <a:off x="4671557" y="1079876"/>
            <a:ext cx="1834477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600" b="1" dirty="0">
                <a:ea typeface="+mn-lt"/>
                <a:cs typeface="+mn-lt"/>
              </a:rPr>
              <a:t>Assoc. Prof.</a:t>
            </a:r>
            <a:r>
              <a:rPr lang="en-GB" sz="1600" b="1" dirty="0"/>
              <a:t> </a:t>
            </a:r>
            <a:r>
              <a:rPr lang="sk-SK" sz="1600" b="1" dirty="0" err="1"/>
              <a:t>Klepek</a:t>
            </a:r>
            <a:endParaRPr lang="en-GB" sz="1600" b="1" dirty="0" err="1">
              <a:cs typeface="Calibri"/>
            </a:endParaRPr>
          </a:p>
          <a:p>
            <a:r>
              <a:rPr lang="cs-CZ" sz="1600" dirty="0" err="1"/>
              <a:t>November</a:t>
            </a:r>
            <a:r>
              <a:rPr lang="cs-CZ" sz="1600" dirty="0"/>
              <a:t> 21, 2023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4493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874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Sample FT and topics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0F709B75-01C7-4AA0-B8A1-FFA71D2F288D}"/>
              </a:ext>
            </a:extLst>
          </p:cNvPr>
          <p:cNvSpPr txBox="1">
            <a:spLocks/>
          </p:cNvSpPr>
          <p:nvPr/>
        </p:nvSpPr>
        <p:spPr>
          <a:xfrm>
            <a:off x="311998" y="911002"/>
            <a:ext cx="1166923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digital marketing on consumer behavior in the modern world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green marketing on consumer behaviour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Stoklasa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economic situation of selected company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Šeligová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promotion and satisfaction of dealers: A case of Havells India Ltd.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Majerová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 schemes for small business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Sobotovičová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recommendation of marketing activities for Czech university to attract foreign students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(Assoc.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Šperka)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company´s competitiveness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small and medium-sized enterprise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Zapletalová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foreign exchange exposure of the selected company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Šimáková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Packing problem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(Assoc.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Strategy for Large Enterprise in International Markets</a:t>
            </a:r>
            <a:r>
              <a:rPr lang="en-GB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Zapletalová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exchange rate development on foreign direct investments in selected economy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Šimáková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of small and medium enterprises and its support in the Czech Republic and India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Majerová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and brand communication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marketing communication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Matušínská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of a crowdfunding campaign</a:t>
            </a:r>
            <a:r>
              <a:rPr lang="sk-SK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Prof. Šebestová)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8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700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Final theses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</a:rPr>
              <a:t>r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oadmap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- examinations in June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63B389-E4BA-4133-8C1B-1E1B33A3A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761198"/>
              </p:ext>
            </p:extLst>
          </p:nvPr>
        </p:nvGraphicFramePr>
        <p:xfrm>
          <a:off x="326417" y="680940"/>
          <a:ext cx="11570943" cy="43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Přímá spojnice 2"/>
          <p:cNvCxnSpPr/>
          <p:nvPr/>
        </p:nvCxnSpPr>
        <p:spPr>
          <a:xfrm flipH="1">
            <a:off x="3662133" y="1134737"/>
            <a:ext cx="0" cy="386528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146129" y="4993536"/>
            <a:ext cx="1721582" cy="266999"/>
            <a:chOff x="22416" y="932379"/>
            <a:chExt cx="1264168" cy="1445156"/>
          </a:xfrm>
        </p:grpSpPr>
        <p:sp>
          <p:nvSpPr>
            <p:cNvPr id="20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solidFill>
              <a:srgbClr val="46A093">
                <a:alpha val="90000"/>
              </a:srgbClr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3" y="965634"/>
              <a:ext cx="1197654" cy="1068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Recommended activity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833476" y="4578559"/>
            <a:ext cx="641200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3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090621"/>
              <a:ext cx="1197653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2833345" y="4584075"/>
            <a:ext cx="605928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6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22416" y="1090621"/>
              <a:ext cx="1197654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95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Final theses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</a:rPr>
              <a:t>r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oadmap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- examinations in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February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63B389-E4BA-4133-8C1B-1E1B33A3A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645666"/>
              </p:ext>
            </p:extLst>
          </p:nvPr>
        </p:nvGraphicFramePr>
        <p:xfrm>
          <a:off x="326417" y="680940"/>
          <a:ext cx="11570943" cy="43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Přímá spojnice 2"/>
          <p:cNvCxnSpPr/>
          <p:nvPr/>
        </p:nvCxnSpPr>
        <p:spPr>
          <a:xfrm flipH="1">
            <a:off x="3668575" y="1134737"/>
            <a:ext cx="0" cy="386528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146129" y="4993536"/>
            <a:ext cx="1721582" cy="266999"/>
            <a:chOff x="22416" y="932379"/>
            <a:chExt cx="1264168" cy="1445156"/>
          </a:xfrm>
        </p:grpSpPr>
        <p:sp>
          <p:nvSpPr>
            <p:cNvPr id="20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solidFill>
              <a:srgbClr val="46A093">
                <a:alpha val="90000"/>
              </a:srgbClr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3" y="965634"/>
              <a:ext cx="1197654" cy="1068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Recommended activity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865675" y="4578559"/>
            <a:ext cx="641200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3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090621"/>
              <a:ext cx="1197653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2814027" y="4584075"/>
            <a:ext cx="605928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6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22416" y="1090621"/>
              <a:ext cx="1197654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8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hlinkClick r:id="rId3"/>
            <a:extLst>
              <a:ext uri="{FF2B5EF4-FFF2-40B4-BE49-F238E27FC236}">
                <a16:creationId xmlns:a16="http://schemas.microsoft.com/office/drawing/2014/main" id="{FEB04524-8AFD-4CC9-B211-F6695E665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11002"/>
            <a:ext cx="8161044" cy="557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27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Documents, forms, templates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Tematikon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Šipka: doleva 11">
            <a:extLst>
              <a:ext uri="{FF2B5EF4-FFF2-40B4-BE49-F238E27FC236}">
                <a16:creationId xmlns:a16="http://schemas.microsoft.com/office/drawing/2014/main" id="{666F96AF-EA80-4EFD-8B37-2AC1B897BDC1}"/>
              </a:ext>
            </a:extLst>
          </p:cNvPr>
          <p:cNvSpPr/>
          <p:nvPr/>
        </p:nvSpPr>
        <p:spPr>
          <a:xfrm>
            <a:off x="8233713" y="1204531"/>
            <a:ext cx="669702" cy="3219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hlinkClick r:id="rId5"/>
            <a:extLst>
              <a:ext uri="{FF2B5EF4-FFF2-40B4-BE49-F238E27FC236}">
                <a16:creationId xmlns:a16="http://schemas.microsoft.com/office/drawing/2014/main" id="{338A9C85-AAFE-44A4-B837-D2DADF4CA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691" y="2825939"/>
            <a:ext cx="8688692" cy="4031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Šipka: doleva 14">
            <a:extLst>
              <a:ext uri="{FF2B5EF4-FFF2-40B4-BE49-F238E27FC236}">
                <a16:creationId xmlns:a16="http://schemas.microsoft.com/office/drawing/2014/main" id="{1A487CCB-146C-4643-B56C-E6A154E2D068}"/>
              </a:ext>
            </a:extLst>
          </p:cNvPr>
          <p:cNvSpPr/>
          <p:nvPr/>
        </p:nvSpPr>
        <p:spPr>
          <a:xfrm>
            <a:off x="10736507" y="5278082"/>
            <a:ext cx="669702" cy="3219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eva 15">
            <a:extLst>
              <a:ext uri="{FF2B5EF4-FFF2-40B4-BE49-F238E27FC236}">
                <a16:creationId xmlns:a16="http://schemas.microsoft.com/office/drawing/2014/main" id="{BFA1D5C6-950A-4748-813A-D666F232782A}"/>
              </a:ext>
            </a:extLst>
          </p:cNvPr>
          <p:cNvSpPr/>
          <p:nvPr/>
        </p:nvSpPr>
        <p:spPr>
          <a:xfrm>
            <a:off x="11094274" y="5578489"/>
            <a:ext cx="669702" cy="3219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>
            <a:hlinkClick r:id="rId7"/>
            <a:extLst>
              <a:ext uri="{FF2B5EF4-FFF2-40B4-BE49-F238E27FC236}">
                <a16:creationId xmlns:a16="http://schemas.microsoft.com/office/drawing/2014/main" id="{E1888AC7-65E6-4811-B2CD-989E6649F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9711" y="3805459"/>
            <a:ext cx="4197463" cy="185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Obrázek 21">
            <a:hlinkClick r:id="rId3"/>
            <a:extLst>
              <a:ext uri="{FF2B5EF4-FFF2-40B4-BE49-F238E27FC236}">
                <a16:creationId xmlns:a16="http://schemas.microsoft.com/office/drawing/2014/main" id="{2264FCD1-A51E-4BBE-B08B-90C34B4BF2D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879" t="7924" r="23833" b="51931"/>
          <a:stretch/>
        </p:blipFill>
        <p:spPr>
          <a:xfrm>
            <a:off x="6258863" y="1600948"/>
            <a:ext cx="5821520" cy="237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Šipka: doleva 22">
            <a:extLst>
              <a:ext uri="{FF2B5EF4-FFF2-40B4-BE49-F238E27FC236}">
                <a16:creationId xmlns:a16="http://schemas.microsoft.com/office/drawing/2014/main" id="{10B43821-6396-4A01-B0C5-082A17351751}"/>
              </a:ext>
            </a:extLst>
          </p:cNvPr>
          <p:cNvSpPr/>
          <p:nvPr/>
        </p:nvSpPr>
        <p:spPr>
          <a:xfrm rot="19456484">
            <a:off x="11379692" y="1502515"/>
            <a:ext cx="669702" cy="3219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: doleva 23">
            <a:extLst>
              <a:ext uri="{FF2B5EF4-FFF2-40B4-BE49-F238E27FC236}">
                <a16:creationId xmlns:a16="http://schemas.microsoft.com/office/drawing/2014/main" id="{32724F69-4B62-4CDD-8B17-40E76D712655}"/>
              </a:ext>
            </a:extLst>
          </p:cNvPr>
          <p:cNvSpPr/>
          <p:nvPr/>
        </p:nvSpPr>
        <p:spPr>
          <a:xfrm>
            <a:off x="7037809" y="3299500"/>
            <a:ext cx="669702" cy="3219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340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676</Words>
  <Application>Microsoft Office PowerPoint</Application>
  <PresentationFormat>Širokoúhlá obrazovka</PresentationFormat>
  <Paragraphs>118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Master thesis seminar (1)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Veronika Novotná</cp:lastModifiedBy>
  <cp:revision>113</cp:revision>
  <dcterms:created xsi:type="dcterms:W3CDTF">2016-11-25T20:36:16Z</dcterms:created>
  <dcterms:modified xsi:type="dcterms:W3CDTF">2023-09-19T12:58:18Z</dcterms:modified>
</cp:coreProperties>
</file>