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8" r:id="rId3"/>
    <p:sldId id="264" r:id="rId4"/>
    <p:sldId id="294" r:id="rId5"/>
    <p:sldId id="295" r:id="rId6"/>
    <p:sldId id="275" r:id="rId7"/>
    <p:sldId id="289" r:id="rId8"/>
    <p:sldId id="292" r:id="rId9"/>
    <p:sldId id="293" r:id="rId10"/>
    <p:sldId id="296" r:id="rId11"/>
    <p:sldId id="29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D19CAD-576E-4FED-9AF1-A3C40831E33D}" v="8" dt="2020-10-11T10:00:33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89659" autoAdjust="0"/>
  </p:normalViewPr>
  <p:slideViewPr>
    <p:cSldViewPr snapToGrid="0">
      <p:cViewPr varScale="1">
        <p:scale>
          <a:sx n="63" d="100"/>
          <a:sy n="63" d="100"/>
        </p:scale>
        <p:origin x="8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4FD19CAD-576E-4FED-9AF1-A3C40831E33D}"/>
    <pc:docChg chg="undo custSel addSld delSld modSld sldOrd">
      <pc:chgData name="Michal Stoklasa" userId="7c7ba8f323bf6ffe" providerId="LiveId" clId="{4FD19CAD-576E-4FED-9AF1-A3C40831E33D}" dt="2020-10-11T10:01:05.663" v="888" actId="47"/>
      <pc:docMkLst>
        <pc:docMk/>
      </pc:docMkLst>
      <pc:sldChg chg="modSp mod">
        <pc:chgData name="Michal Stoklasa" userId="7c7ba8f323bf6ffe" providerId="LiveId" clId="{4FD19CAD-576E-4FED-9AF1-A3C40831E33D}" dt="2020-10-11T08:52:49.602" v="364" actId="27636"/>
        <pc:sldMkLst>
          <pc:docMk/>
          <pc:sldMk cId="4271340321" sldId="264"/>
        </pc:sldMkLst>
        <pc:spChg chg="mod">
          <ac:chgData name="Michal Stoklasa" userId="7c7ba8f323bf6ffe" providerId="LiveId" clId="{4FD19CAD-576E-4FED-9AF1-A3C40831E33D}" dt="2020-10-11T08:52:49.602" v="364" actId="27636"/>
          <ac:spMkLst>
            <pc:docMk/>
            <pc:sldMk cId="4271340321" sldId="264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07T12:44:53.081" v="23" actId="20577"/>
        <pc:sldMkLst>
          <pc:docMk/>
          <pc:sldMk cId="3891086198" sldId="268"/>
        </pc:sldMkLst>
        <pc:spChg chg="mod">
          <ac:chgData name="Michal Stoklasa" userId="7c7ba8f323bf6ffe" providerId="LiveId" clId="{4FD19CAD-576E-4FED-9AF1-A3C40831E33D}" dt="2020-10-07T12:44:53.081" v="23" actId="20577"/>
          <ac:spMkLst>
            <pc:docMk/>
            <pc:sldMk cId="3891086198" sldId="268"/>
            <ac:spMk id="10" creationId="{0F709B75-01C7-4AA0-B8A1-FFA71D2F288D}"/>
          </ac:spMkLst>
        </pc:spChg>
      </pc:sldChg>
      <pc:sldChg chg="modSp mod">
        <pc:chgData name="Michal Stoklasa" userId="7c7ba8f323bf6ffe" providerId="LiveId" clId="{4FD19CAD-576E-4FED-9AF1-A3C40831E33D}" dt="2020-10-11T08:52:49.618" v="365" actId="27636"/>
        <pc:sldMkLst>
          <pc:docMk/>
          <pc:sldMk cId="343157429" sldId="275"/>
        </pc:sldMkLst>
        <pc:spChg chg="mod">
          <ac:chgData name="Michal Stoklasa" userId="7c7ba8f323bf6ffe" providerId="LiveId" clId="{4FD19CAD-576E-4FED-9AF1-A3C40831E33D}" dt="2020-10-11T08:52:49.618" v="365" actId="27636"/>
          <ac:spMkLst>
            <pc:docMk/>
            <pc:sldMk cId="343157429" sldId="275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544" v="360" actId="27636"/>
        <pc:sldMkLst>
          <pc:docMk/>
          <pc:sldMk cId="3031935308" sldId="286"/>
        </pc:sldMkLst>
        <pc:spChg chg="mod">
          <ac:chgData name="Michal Stoklasa" userId="7c7ba8f323bf6ffe" providerId="LiveId" clId="{4FD19CAD-576E-4FED-9AF1-A3C40831E33D}" dt="2020-10-11T08:52:49.544" v="360" actId="27636"/>
          <ac:spMkLst>
            <pc:docMk/>
            <pc:sldMk cId="3031935308" sldId="286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555" v="361" actId="27636"/>
        <pc:sldMkLst>
          <pc:docMk/>
          <pc:sldMk cId="168964952" sldId="287"/>
        </pc:sldMkLst>
        <pc:spChg chg="mod">
          <ac:chgData name="Michal Stoklasa" userId="7c7ba8f323bf6ffe" providerId="LiveId" clId="{4FD19CAD-576E-4FED-9AF1-A3C40831E33D}" dt="2020-10-11T08:52:49.555" v="361" actId="27636"/>
          <ac:spMkLst>
            <pc:docMk/>
            <pc:sldMk cId="168964952" sldId="287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569" v="362" actId="27636"/>
        <pc:sldMkLst>
          <pc:docMk/>
          <pc:sldMk cId="1039405998" sldId="288"/>
        </pc:sldMkLst>
        <pc:spChg chg="mod">
          <ac:chgData name="Michal Stoklasa" userId="7c7ba8f323bf6ffe" providerId="LiveId" clId="{4FD19CAD-576E-4FED-9AF1-A3C40831E33D}" dt="2020-10-11T08:52:49.569" v="362" actId="27636"/>
          <ac:spMkLst>
            <pc:docMk/>
            <pc:sldMk cId="1039405998" sldId="288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633" v="366" actId="27636"/>
        <pc:sldMkLst>
          <pc:docMk/>
          <pc:sldMk cId="3084963297" sldId="289"/>
        </pc:sldMkLst>
        <pc:spChg chg="mod">
          <ac:chgData name="Michal Stoklasa" userId="7c7ba8f323bf6ffe" providerId="LiveId" clId="{4FD19CAD-576E-4FED-9AF1-A3C40831E33D}" dt="2020-10-11T08:52:49.633" v="366" actId="27636"/>
          <ac:spMkLst>
            <pc:docMk/>
            <pc:sldMk cId="3084963297" sldId="289"/>
            <ac:spMk id="4" creationId="{00000000-0000-0000-0000-000000000000}"/>
          </ac:spMkLst>
        </pc:spChg>
        <pc:spChg chg="mod">
          <ac:chgData name="Michal Stoklasa" userId="7c7ba8f323bf6ffe" providerId="LiveId" clId="{4FD19CAD-576E-4FED-9AF1-A3C40831E33D}" dt="2020-10-07T12:44:19.552" v="7" actId="6549"/>
          <ac:spMkLst>
            <pc:docMk/>
            <pc:sldMk cId="3084963297" sldId="289"/>
            <ac:spMk id="6" creationId="{00000000-0000-0000-0000-000000000000}"/>
          </ac:spMkLst>
        </pc:spChg>
      </pc:sldChg>
      <pc:sldChg chg="addSp modSp mod">
        <pc:chgData name="Michal Stoklasa" userId="7c7ba8f323bf6ffe" providerId="LiveId" clId="{4FD19CAD-576E-4FED-9AF1-A3C40831E33D}" dt="2020-10-11T09:51:20.291" v="791" actId="1076"/>
        <pc:sldMkLst>
          <pc:docMk/>
          <pc:sldMk cId="743362038" sldId="290"/>
        </pc:sldMkLst>
        <pc:spChg chg="mod">
          <ac:chgData name="Michal Stoklasa" userId="7c7ba8f323bf6ffe" providerId="LiveId" clId="{4FD19CAD-576E-4FED-9AF1-A3C40831E33D}" dt="2020-10-11T08:52:49.586" v="363" actId="27636"/>
          <ac:spMkLst>
            <pc:docMk/>
            <pc:sldMk cId="743362038" sldId="290"/>
            <ac:spMk id="4" creationId="{00000000-0000-0000-0000-000000000000}"/>
          </ac:spMkLst>
        </pc:spChg>
        <pc:spChg chg="mod">
          <ac:chgData name="Michal Stoklasa" userId="7c7ba8f323bf6ffe" providerId="LiveId" clId="{4FD19CAD-576E-4FED-9AF1-A3C40831E33D}" dt="2020-10-11T09:49:45.589" v="780" actId="790"/>
          <ac:spMkLst>
            <pc:docMk/>
            <pc:sldMk cId="743362038" sldId="290"/>
            <ac:spMk id="6" creationId="{00000000-0000-0000-0000-000000000000}"/>
          </ac:spMkLst>
        </pc:spChg>
        <pc:picChg chg="add mod">
          <ac:chgData name="Michal Stoklasa" userId="7c7ba8f323bf6ffe" providerId="LiveId" clId="{4FD19CAD-576E-4FED-9AF1-A3C40831E33D}" dt="2020-10-11T09:50:49.019" v="784" actId="14100"/>
          <ac:picMkLst>
            <pc:docMk/>
            <pc:sldMk cId="743362038" sldId="290"/>
            <ac:picMk id="3" creationId="{7161422D-4F69-42A8-8CCF-85BA45D11BC9}"/>
          </ac:picMkLst>
        </pc:picChg>
        <pc:picChg chg="add mod">
          <ac:chgData name="Michal Stoklasa" userId="7c7ba8f323bf6ffe" providerId="LiveId" clId="{4FD19CAD-576E-4FED-9AF1-A3C40831E33D}" dt="2020-10-11T09:51:20.291" v="791" actId="1076"/>
          <ac:picMkLst>
            <pc:docMk/>
            <pc:sldMk cId="743362038" sldId="290"/>
            <ac:picMk id="8" creationId="{2B6BDE7E-7DD3-4F79-BF0F-9A674DA401C2}"/>
          </ac:picMkLst>
        </pc:picChg>
      </pc:sldChg>
      <pc:sldChg chg="modSp mod">
        <pc:chgData name="Michal Stoklasa" userId="7c7ba8f323bf6ffe" providerId="LiveId" clId="{4FD19CAD-576E-4FED-9AF1-A3C40831E33D}" dt="2020-10-11T08:52:49.648" v="367" actId="27636"/>
        <pc:sldMkLst>
          <pc:docMk/>
          <pc:sldMk cId="1103012424" sldId="292"/>
        </pc:sldMkLst>
        <pc:spChg chg="mod">
          <ac:chgData name="Michal Stoklasa" userId="7c7ba8f323bf6ffe" providerId="LiveId" clId="{4FD19CAD-576E-4FED-9AF1-A3C40831E33D}" dt="2020-10-11T08:52:49.648" v="367" actId="27636"/>
          <ac:spMkLst>
            <pc:docMk/>
            <pc:sldMk cId="1103012424" sldId="292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663" v="368" actId="27636"/>
        <pc:sldMkLst>
          <pc:docMk/>
          <pc:sldMk cId="3489642941" sldId="293"/>
        </pc:sldMkLst>
        <pc:spChg chg="mod">
          <ac:chgData name="Michal Stoklasa" userId="7c7ba8f323bf6ffe" providerId="LiveId" clId="{4FD19CAD-576E-4FED-9AF1-A3C40831E33D}" dt="2020-10-11T08:52:49.663" v="368" actId="27636"/>
          <ac:spMkLst>
            <pc:docMk/>
            <pc:sldMk cId="3489642941" sldId="293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679" v="369" actId="27636"/>
        <pc:sldMkLst>
          <pc:docMk/>
          <pc:sldMk cId="2114326773" sldId="294"/>
        </pc:sldMkLst>
        <pc:spChg chg="mod">
          <ac:chgData name="Michal Stoklasa" userId="7c7ba8f323bf6ffe" providerId="LiveId" clId="{4FD19CAD-576E-4FED-9AF1-A3C40831E33D}" dt="2020-10-11T08:52:49.679" v="369" actId="27636"/>
          <ac:spMkLst>
            <pc:docMk/>
            <pc:sldMk cId="2114326773" sldId="294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693" v="370" actId="27636"/>
        <pc:sldMkLst>
          <pc:docMk/>
          <pc:sldMk cId="2224190664" sldId="295"/>
        </pc:sldMkLst>
        <pc:spChg chg="mod">
          <ac:chgData name="Michal Stoklasa" userId="7c7ba8f323bf6ffe" providerId="LiveId" clId="{4FD19CAD-576E-4FED-9AF1-A3C40831E33D}" dt="2020-10-11T08:52:49.693" v="370" actId="27636"/>
          <ac:spMkLst>
            <pc:docMk/>
            <pc:sldMk cId="2224190664" sldId="295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717" v="371" actId="27636"/>
        <pc:sldMkLst>
          <pc:docMk/>
          <pc:sldMk cId="151109974" sldId="296"/>
        </pc:sldMkLst>
        <pc:spChg chg="mod">
          <ac:chgData name="Michal Stoklasa" userId="7c7ba8f323bf6ffe" providerId="LiveId" clId="{4FD19CAD-576E-4FED-9AF1-A3C40831E33D}" dt="2020-10-11T08:52:49.717" v="371" actId="27636"/>
          <ac:spMkLst>
            <pc:docMk/>
            <pc:sldMk cId="151109974" sldId="296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734" v="372" actId="27636"/>
        <pc:sldMkLst>
          <pc:docMk/>
          <pc:sldMk cId="1088151670" sldId="297"/>
        </pc:sldMkLst>
        <pc:spChg chg="mod">
          <ac:chgData name="Michal Stoklasa" userId="7c7ba8f323bf6ffe" providerId="LiveId" clId="{4FD19CAD-576E-4FED-9AF1-A3C40831E33D}" dt="2020-10-11T08:52:49.734" v="372" actId="27636"/>
          <ac:spMkLst>
            <pc:docMk/>
            <pc:sldMk cId="1088151670" sldId="297"/>
            <ac:spMk id="4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8:52:49.775" v="373" actId="27636"/>
        <pc:sldMkLst>
          <pc:docMk/>
          <pc:sldMk cId="177586496" sldId="298"/>
        </pc:sldMkLst>
        <pc:spChg chg="mod">
          <ac:chgData name="Michal Stoklasa" userId="7c7ba8f323bf6ffe" providerId="LiveId" clId="{4FD19CAD-576E-4FED-9AF1-A3C40831E33D}" dt="2020-10-11T08:52:49.775" v="373" actId="27636"/>
          <ac:spMkLst>
            <pc:docMk/>
            <pc:sldMk cId="177586496" sldId="298"/>
            <ac:spMk id="4" creationId="{00000000-0000-0000-0000-000000000000}"/>
          </ac:spMkLst>
        </pc:spChg>
      </pc:sldChg>
      <pc:sldChg chg="modSp mod modNotesTx">
        <pc:chgData name="Michal Stoklasa" userId="7c7ba8f323bf6ffe" providerId="LiveId" clId="{4FD19CAD-576E-4FED-9AF1-A3C40831E33D}" dt="2020-10-11T08:56:32.420" v="585" actId="1076"/>
        <pc:sldMkLst>
          <pc:docMk/>
          <pc:sldMk cId="1007624594" sldId="301"/>
        </pc:sldMkLst>
        <pc:spChg chg="mod">
          <ac:chgData name="Michal Stoklasa" userId="7c7ba8f323bf6ffe" providerId="LiveId" clId="{4FD19CAD-576E-4FED-9AF1-A3C40831E33D}" dt="2020-10-11T08:52:49.505" v="357" actId="27636"/>
          <ac:spMkLst>
            <pc:docMk/>
            <pc:sldMk cId="1007624594" sldId="301"/>
            <ac:spMk id="4" creationId="{00000000-0000-0000-0000-000000000000}"/>
          </ac:spMkLst>
        </pc:spChg>
        <pc:spChg chg="mod">
          <ac:chgData name="Michal Stoklasa" userId="7c7ba8f323bf6ffe" providerId="LiveId" clId="{4FD19CAD-576E-4FED-9AF1-A3C40831E33D}" dt="2020-10-11T08:56:32.420" v="585" actId="1076"/>
          <ac:spMkLst>
            <pc:docMk/>
            <pc:sldMk cId="1007624594" sldId="301"/>
            <ac:spMk id="6" creationId="{00000000-0000-0000-0000-000000000000}"/>
          </ac:spMkLst>
        </pc:spChg>
      </pc:sldChg>
      <pc:sldChg chg="modSp mod">
        <pc:chgData name="Michal Stoklasa" userId="7c7ba8f323bf6ffe" providerId="LiveId" clId="{4FD19CAD-576E-4FED-9AF1-A3C40831E33D}" dt="2020-10-11T09:16:34.440" v="686" actId="20577"/>
        <pc:sldMkLst>
          <pc:docMk/>
          <pc:sldMk cId="1318209124" sldId="302"/>
        </pc:sldMkLst>
        <pc:spChg chg="mod">
          <ac:chgData name="Michal Stoklasa" userId="7c7ba8f323bf6ffe" providerId="LiveId" clId="{4FD19CAD-576E-4FED-9AF1-A3C40831E33D}" dt="2020-10-11T08:52:49.518" v="358" actId="27636"/>
          <ac:spMkLst>
            <pc:docMk/>
            <pc:sldMk cId="1318209124" sldId="302"/>
            <ac:spMk id="4" creationId="{00000000-0000-0000-0000-000000000000}"/>
          </ac:spMkLst>
        </pc:spChg>
        <pc:spChg chg="mod">
          <ac:chgData name="Michal Stoklasa" userId="7c7ba8f323bf6ffe" providerId="LiveId" clId="{4FD19CAD-576E-4FED-9AF1-A3C40831E33D}" dt="2020-10-11T09:16:34.440" v="686" actId="20577"/>
          <ac:spMkLst>
            <pc:docMk/>
            <pc:sldMk cId="1318209124" sldId="302"/>
            <ac:spMk id="5" creationId="{00000000-0000-0000-0000-000000000000}"/>
          </ac:spMkLst>
        </pc:spChg>
      </pc:sldChg>
      <pc:sldChg chg="modSp mod ord">
        <pc:chgData name="Michal Stoklasa" userId="7c7ba8f323bf6ffe" providerId="LiveId" clId="{4FD19CAD-576E-4FED-9AF1-A3C40831E33D}" dt="2020-10-11T08:56:45.175" v="587"/>
        <pc:sldMkLst>
          <pc:docMk/>
          <pc:sldMk cId="1441202823" sldId="303"/>
        </pc:sldMkLst>
        <pc:spChg chg="mod">
          <ac:chgData name="Michal Stoklasa" userId="7c7ba8f323bf6ffe" providerId="LiveId" clId="{4FD19CAD-576E-4FED-9AF1-A3C40831E33D}" dt="2020-10-11T08:52:49.531" v="359" actId="27636"/>
          <ac:spMkLst>
            <pc:docMk/>
            <pc:sldMk cId="1441202823" sldId="303"/>
            <ac:spMk id="4" creationId="{00000000-0000-0000-0000-000000000000}"/>
          </ac:spMkLst>
        </pc:spChg>
      </pc:sldChg>
      <pc:sldChg chg="modSp add mod modNotesTx">
        <pc:chgData name="Michal Stoklasa" userId="7c7ba8f323bf6ffe" providerId="LiveId" clId="{4FD19CAD-576E-4FED-9AF1-A3C40831E33D}" dt="2020-10-11T09:14:42.499" v="620" actId="113"/>
        <pc:sldMkLst>
          <pc:docMk/>
          <pc:sldMk cId="1842016837" sldId="304"/>
        </pc:sldMkLst>
        <pc:spChg chg="mod">
          <ac:chgData name="Michal Stoklasa" userId="7c7ba8f323bf6ffe" providerId="LiveId" clId="{4FD19CAD-576E-4FED-9AF1-A3C40831E33D}" dt="2020-10-11T08:56:58.453" v="606" actId="20577"/>
          <ac:spMkLst>
            <pc:docMk/>
            <pc:sldMk cId="1842016837" sldId="304"/>
            <ac:spMk id="5" creationId="{00000000-0000-0000-0000-000000000000}"/>
          </ac:spMkLst>
        </pc:spChg>
        <pc:spChg chg="mod">
          <ac:chgData name="Michal Stoklasa" userId="7c7ba8f323bf6ffe" providerId="LiveId" clId="{4FD19CAD-576E-4FED-9AF1-A3C40831E33D}" dt="2020-10-11T09:14:42.499" v="620" actId="113"/>
          <ac:spMkLst>
            <pc:docMk/>
            <pc:sldMk cId="1842016837" sldId="304"/>
            <ac:spMk id="6" creationId="{00000000-0000-0000-0000-000000000000}"/>
          </ac:spMkLst>
        </pc:spChg>
      </pc:sldChg>
      <pc:sldChg chg="modSp add mod">
        <pc:chgData name="Michal Stoklasa" userId="7c7ba8f323bf6ffe" providerId="LiveId" clId="{4FD19CAD-576E-4FED-9AF1-A3C40831E33D}" dt="2020-10-11T09:15:21.439" v="640" actId="20577"/>
        <pc:sldMkLst>
          <pc:docMk/>
          <pc:sldMk cId="4082348635" sldId="305"/>
        </pc:sldMkLst>
        <pc:spChg chg="mod">
          <ac:chgData name="Michal Stoklasa" userId="7c7ba8f323bf6ffe" providerId="LiveId" clId="{4FD19CAD-576E-4FED-9AF1-A3C40831E33D}" dt="2020-10-11T09:15:13.463" v="632" actId="20577"/>
          <ac:spMkLst>
            <pc:docMk/>
            <pc:sldMk cId="4082348635" sldId="305"/>
            <ac:spMk id="5" creationId="{00000000-0000-0000-0000-000000000000}"/>
          </ac:spMkLst>
        </pc:spChg>
        <pc:spChg chg="mod">
          <ac:chgData name="Michal Stoklasa" userId="7c7ba8f323bf6ffe" providerId="LiveId" clId="{4FD19CAD-576E-4FED-9AF1-A3C40831E33D}" dt="2020-10-11T09:15:21.439" v="640" actId="20577"/>
          <ac:spMkLst>
            <pc:docMk/>
            <pc:sldMk cId="4082348635" sldId="305"/>
            <ac:spMk id="6" creationId="{00000000-0000-0000-0000-000000000000}"/>
          </ac:spMkLst>
        </pc:spChg>
      </pc:sldChg>
      <pc:sldChg chg="modSp add mod">
        <pc:chgData name="Michal Stoklasa" userId="7c7ba8f323bf6ffe" providerId="LiveId" clId="{4FD19CAD-576E-4FED-9AF1-A3C40831E33D}" dt="2020-10-11T09:16:22.399" v="676" actId="20577"/>
        <pc:sldMkLst>
          <pc:docMk/>
          <pc:sldMk cId="1320653401" sldId="306"/>
        </pc:sldMkLst>
        <pc:spChg chg="mod">
          <ac:chgData name="Michal Stoklasa" userId="7c7ba8f323bf6ffe" providerId="LiveId" clId="{4FD19CAD-576E-4FED-9AF1-A3C40831E33D}" dt="2020-10-11T09:16:22.399" v="676" actId="20577"/>
          <ac:spMkLst>
            <pc:docMk/>
            <pc:sldMk cId="1320653401" sldId="306"/>
            <ac:spMk id="5" creationId="{00000000-0000-0000-0000-000000000000}"/>
          </ac:spMkLst>
        </pc:spChg>
        <pc:spChg chg="mod">
          <ac:chgData name="Michal Stoklasa" userId="7c7ba8f323bf6ffe" providerId="LiveId" clId="{4FD19CAD-576E-4FED-9AF1-A3C40831E33D}" dt="2020-10-11T09:16:05.515" v="647" actId="15"/>
          <ac:spMkLst>
            <pc:docMk/>
            <pc:sldMk cId="1320653401" sldId="306"/>
            <ac:spMk id="6" creationId="{00000000-0000-0000-0000-000000000000}"/>
          </ac:spMkLst>
        </pc:spChg>
      </pc:sldChg>
      <pc:sldChg chg="add del">
        <pc:chgData name="Michal Stoklasa" userId="7c7ba8f323bf6ffe" providerId="LiveId" clId="{4FD19CAD-576E-4FED-9AF1-A3C40831E33D}" dt="2020-10-11T09:51:47.043" v="793" actId="47"/>
        <pc:sldMkLst>
          <pc:docMk/>
          <pc:sldMk cId="1389612924" sldId="307"/>
        </pc:sldMkLst>
      </pc:sldChg>
      <pc:sldChg chg="new del">
        <pc:chgData name="Michal Stoklasa" userId="7c7ba8f323bf6ffe" providerId="LiveId" clId="{4FD19CAD-576E-4FED-9AF1-A3C40831E33D}" dt="2020-10-11T09:50:32.684" v="782" actId="47"/>
        <pc:sldMkLst>
          <pc:docMk/>
          <pc:sldMk cId="2912012059" sldId="307"/>
        </pc:sldMkLst>
      </pc:sldChg>
      <pc:sldChg chg="modSp add del mod ord">
        <pc:chgData name="Michal Stoklasa" userId="7c7ba8f323bf6ffe" providerId="LiveId" clId="{4FD19CAD-576E-4FED-9AF1-A3C40831E33D}" dt="2020-10-11T10:01:05.663" v="888" actId="47"/>
        <pc:sldMkLst>
          <pc:docMk/>
          <pc:sldMk cId="3355068996" sldId="307"/>
        </pc:sldMkLst>
        <pc:spChg chg="mod">
          <ac:chgData name="Michal Stoklasa" userId="7c7ba8f323bf6ffe" providerId="LiveId" clId="{4FD19CAD-576E-4FED-9AF1-A3C40831E33D}" dt="2020-10-11T09:52:05.667" v="805" actId="20577"/>
          <ac:spMkLst>
            <pc:docMk/>
            <pc:sldMk cId="3355068996" sldId="307"/>
            <ac:spMk id="5" creationId="{00000000-0000-0000-0000-000000000000}"/>
          </ac:spMkLst>
        </pc:spChg>
        <pc:spChg chg="mod">
          <ac:chgData name="Michal Stoklasa" userId="7c7ba8f323bf6ffe" providerId="LiveId" clId="{4FD19CAD-576E-4FED-9AF1-A3C40831E33D}" dt="2020-10-11T09:57:22.831" v="876" actId="6549"/>
          <ac:spMkLst>
            <pc:docMk/>
            <pc:sldMk cId="3355068996" sldId="307"/>
            <ac:spMk id="6" creationId="{00000000-0000-0000-0000-000000000000}"/>
          </ac:spMkLst>
        </pc:spChg>
      </pc:sldChg>
      <pc:sldChg chg="add del setBg">
        <pc:chgData name="Michal Stoklasa" userId="7c7ba8f323bf6ffe" providerId="LiveId" clId="{4FD19CAD-576E-4FED-9AF1-A3C40831E33D}" dt="2020-10-11T09:59:54.449" v="878" actId="47"/>
        <pc:sldMkLst>
          <pc:docMk/>
          <pc:sldMk cId="257945301" sldId="308"/>
        </pc:sldMkLst>
      </pc:sldChg>
      <pc:sldChg chg="modSp add mod ord">
        <pc:chgData name="Michal Stoklasa" userId="7c7ba8f323bf6ffe" providerId="LiveId" clId="{4FD19CAD-576E-4FED-9AF1-A3C40831E33D}" dt="2020-10-11T10:00:39.725" v="887"/>
        <pc:sldMkLst>
          <pc:docMk/>
          <pc:sldMk cId="1145393261" sldId="308"/>
        </pc:sldMkLst>
        <pc:spChg chg="mod">
          <ac:chgData name="Michal Stoklasa" userId="7c7ba8f323bf6ffe" providerId="LiveId" clId="{4FD19CAD-576E-4FED-9AF1-A3C40831E33D}" dt="2020-10-11T10:00:16.150" v="885" actId="20577"/>
          <ac:spMkLst>
            <pc:docMk/>
            <pc:sldMk cId="1145393261" sldId="308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51427-887F-4FA2-B079-5DF088C25241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C9B2E-9015-4F22-964C-9E6CA5CF3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63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.org/the-definition-of-marketing-what-is-marketin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opf/en/mastersthesi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opf/en/mastersthesi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 thesis seminar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revisions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143999" y="4965171"/>
            <a:ext cx="281902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</a:t>
            </a:r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723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 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template for final thesis 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defence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 your presentation at home with someone who does not know the topic – is your presentation understandable?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use small font size!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Pictures and videos can be good to communicate something, but you are limited by time and space.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on your recommendations.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7017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44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6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Task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for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online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Download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start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Marketing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https://www.ama.org/the-definition-of-marketing-what-is-marketing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Table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Master thesis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paragraph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bullet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 a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funny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847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2156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Seminar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agenda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0F709B75-01C7-4AA0-B8A1-FFA71D2F288D}"/>
              </a:ext>
            </a:extLst>
          </p:cNvPr>
          <p:cNvSpPr txBox="1">
            <a:spLocks/>
          </p:cNvSpPr>
          <p:nvPr/>
        </p:nvSpPr>
        <p:spPr>
          <a:xfrm>
            <a:off x="311998" y="1316736"/>
            <a:ext cx="11669236" cy="5091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template of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Revisions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Proofreading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 for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defence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0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998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1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Word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template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of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final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thesis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connected with final thesis can be downloaded here </a:t>
            </a: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https://www.slu.cz/opf/en/mastersthesis</a:t>
            </a: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template is prepared as an easy way how to write you final thesis – all the formatting 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use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just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2!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7134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45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Word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template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of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final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thesis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–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formatting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thesis –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update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few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Styles 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them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1, 2, 3,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subheading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source, table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 text! P</a:t>
            </a:r>
            <a:r>
              <a:rPr lang="en-GB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aste</a:t>
            </a: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copied text unformatted (Paste special - unformatted text) or through dialogs (figures, formulas, etc</a:t>
            </a: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cs-CZ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to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not lose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lose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9948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45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Word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template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of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final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thesis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Show/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Ctrl+8 –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problém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formatting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Ctrl+A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Ctrl+End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Ctrl+Shift+V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Ctrl+F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usefull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Insert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Footnote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Insert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Caption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 –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Table,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 of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List of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proper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formatting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2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378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2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Communication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with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supervisor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set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e-mail/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–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dozens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feedback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e-mailing –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„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reply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so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31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2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3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Revisions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a lot of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revisions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iteration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track of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revisions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Track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Ctrl+Shift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8496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21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4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Proofreading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proofread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sending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supervisor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/blue –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source of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Editing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paragraph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idea.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Proofreading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checking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misspelling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most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alt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alt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30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953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5 Presentation template for final thesis 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defence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5216" y="1243584"/>
            <a:ext cx="110550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connected with final thesis can be downloaded here 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https://www.slu.cz/opf/en/mastersthesis</a:t>
            </a: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Again, everything is prepared for you, do not change formatting.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agenda,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most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focus on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animations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in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8-9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speach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896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759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Master thesis seminar (4)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Michal Stoklasa</cp:lastModifiedBy>
  <cp:revision>116</cp:revision>
  <dcterms:created xsi:type="dcterms:W3CDTF">2016-11-25T20:36:16Z</dcterms:created>
  <dcterms:modified xsi:type="dcterms:W3CDTF">2020-11-09T11:30:46Z</dcterms:modified>
</cp:coreProperties>
</file>