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386" r:id="rId3"/>
    <p:sldId id="387" r:id="rId4"/>
    <p:sldId id="393" r:id="rId5"/>
    <p:sldId id="411" r:id="rId6"/>
    <p:sldId id="412" r:id="rId7"/>
    <p:sldId id="399" r:id="rId8"/>
    <p:sldId id="397" r:id="rId9"/>
    <p:sldId id="391" r:id="rId10"/>
    <p:sldId id="377" r:id="rId11"/>
    <p:sldId id="400" r:id="rId12"/>
    <p:sldId id="394" r:id="rId13"/>
    <p:sldId id="297" r:id="rId14"/>
    <p:sldId id="392" r:id="rId15"/>
    <p:sldId id="395" r:id="rId16"/>
    <p:sldId id="396" r:id="rId17"/>
    <p:sldId id="390" r:id="rId18"/>
    <p:sldId id="358" r:id="rId19"/>
    <p:sldId id="369" r:id="rId20"/>
    <p:sldId id="383" r:id="rId21"/>
    <p:sldId id="323" r:id="rId22"/>
    <p:sldId id="326" r:id="rId23"/>
    <p:sldId id="325" r:id="rId24"/>
    <p:sldId id="327" r:id="rId25"/>
    <p:sldId id="356" r:id="rId26"/>
    <p:sldId id="370" r:id="rId27"/>
    <p:sldId id="417" r:id="rId28"/>
    <p:sldId id="388" r:id="rId29"/>
    <p:sldId id="371" r:id="rId30"/>
    <p:sldId id="413" r:id="rId31"/>
    <p:sldId id="414" r:id="rId32"/>
    <p:sldId id="415" r:id="rId33"/>
    <p:sldId id="418" r:id="rId34"/>
    <p:sldId id="401" r:id="rId35"/>
    <p:sldId id="404" r:id="rId36"/>
    <p:sldId id="402" r:id="rId37"/>
    <p:sldId id="405" r:id="rId38"/>
    <p:sldId id="403" r:id="rId39"/>
    <p:sldId id="407" r:id="rId40"/>
    <p:sldId id="408" r:id="rId41"/>
    <p:sldId id="389" r:id="rId42"/>
    <p:sldId id="355" r:id="rId43"/>
    <p:sldId id="406" r:id="rId44"/>
    <p:sldId id="416" r:id="rId45"/>
    <p:sldId id="381" r:id="rId46"/>
    <p:sldId id="378" r:id="rId47"/>
    <p:sldId id="382" r:id="rId48"/>
    <p:sldId id="357" r:id="rId49"/>
    <p:sldId id="384" r:id="rId50"/>
    <p:sldId id="385" r:id="rId51"/>
    <p:sldId id="363" r:id="rId52"/>
    <p:sldId id="364" r:id="rId53"/>
    <p:sldId id="365" r:id="rId54"/>
    <p:sldId id="368" r:id="rId55"/>
    <p:sldId id="419" r:id="rId56"/>
    <p:sldId id="409" r:id="rId57"/>
    <p:sldId id="410" r:id="rId58"/>
    <p:sldId id="348" r:id="rId5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F524B"/>
    <a:srgbClr val="598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A1848-0B7A-3343-9DC3-99D605A15453}" v="98" dt="2023-11-21T16:09:03.962"/>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0" autoAdjust="0"/>
    <p:restoredTop sz="95680"/>
  </p:normalViewPr>
  <p:slideViewPr>
    <p:cSldViewPr snapToGrid="0">
      <p:cViewPr varScale="1">
        <p:scale>
          <a:sx n="108" d="100"/>
          <a:sy n="108" d="100"/>
        </p:scale>
        <p:origin x="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Klepek" userId="feb729e6-0e74-477c-a0ae-c9b68d8ac753" providerId="ADAL" clId="{DACE3119-19A3-3744-A5D3-E28ABFAD26A1}"/>
    <pc:docChg chg="custSel addSld modSld sldOrd">
      <pc:chgData name="Martin Klepek" userId="feb729e6-0e74-477c-a0ae-c9b68d8ac753" providerId="ADAL" clId="{DACE3119-19A3-3744-A5D3-E28ABFAD26A1}" dt="2023-11-22T08:24:51.369" v="49" actId="1076"/>
      <pc:docMkLst>
        <pc:docMk/>
      </pc:docMkLst>
      <pc:sldChg chg="addSp delSp modSp add mod ord">
        <pc:chgData name="Martin Klepek" userId="feb729e6-0e74-477c-a0ae-c9b68d8ac753" providerId="ADAL" clId="{DACE3119-19A3-3744-A5D3-E28ABFAD26A1}" dt="2023-11-22T08:24:51.369" v="49" actId="1076"/>
        <pc:sldMkLst>
          <pc:docMk/>
          <pc:sldMk cId="2899887932" sldId="419"/>
        </pc:sldMkLst>
        <pc:spChg chg="mod">
          <ac:chgData name="Martin Klepek" userId="feb729e6-0e74-477c-a0ae-c9b68d8ac753" providerId="ADAL" clId="{DACE3119-19A3-3744-A5D3-E28ABFAD26A1}" dt="2023-11-22T08:24:51.369" v="49" actId="1076"/>
          <ac:spMkLst>
            <pc:docMk/>
            <pc:sldMk cId="2899887932" sldId="419"/>
            <ac:spMk id="2" creationId="{00000000-0000-0000-0000-000000000000}"/>
          </ac:spMkLst>
        </pc:spChg>
        <pc:spChg chg="del mod">
          <ac:chgData name="Martin Klepek" userId="feb729e6-0e74-477c-a0ae-c9b68d8ac753" providerId="ADAL" clId="{DACE3119-19A3-3744-A5D3-E28ABFAD26A1}" dt="2023-11-22T08:24:44.127" v="46" actId="478"/>
          <ac:spMkLst>
            <pc:docMk/>
            <pc:sldMk cId="2899887932" sldId="419"/>
            <ac:spMk id="3" creationId="{00000000-0000-0000-0000-000000000000}"/>
          </ac:spMkLst>
        </pc:spChg>
        <pc:spChg chg="add del mod">
          <ac:chgData name="Martin Klepek" userId="feb729e6-0e74-477c-a0ae-c9b68d8ac753" providerId="ADAL" clId="{DACE3119-19A3-3744-A5D3-E28ABFAD26A1}" dt="2023-11-22T08:24:45.413" v="47" actId="478"/>
          <ac:spMkLst>
            <pc:docMk/>
            <pc:sldMk cId="2899887932" sldId="419"/>
            <ac:spMk id="5" creationId="{E5E12D88-84A2-D003-180A-4D7B8626F359}"/>
          </ac:spMkLst>
        </pc:spChg>
      </pc:sldChg>
    </pc:docChg>
  </pc:docChgLst>
  <pc:docChgLst>
    <pc:chgData name="Martin Klepek" userId="feb729e6-0e74-477c-a0ae-c9b68d8ac753" providerId="ADAL" clId="{DEAA1848-0B7A-3343-9DC3-99D605A15453}"/>
    <pc:docChg chg="undo custSel addSld delSld modSld sldOrd">
      <pc:chgData name="Martin Klepek" userId="feb729e6-0e74-477c-a0ae-c9b68d8ac753" providerId="ADAL" clId="{DEAA1848-0B7A-3343-9DC3-99D605A15453}" dt="2023-11-21T16:09:03.962" v="709" actId="1076"/>
      <pc:docMkLst>
        <pc:docMk/>
      </pc:docMkLst>
      <pc:sldChg chg="modSp mod">
        <pc:chgData name="Martin Klepek" userId="feb729e6-0e74-477c-a0ae-c9b68d8ac753" providerId="ADAL" clId="{DEAA1848-0B7A-3343-9DC3-99D605A15453}" dt="2023-11-21T13:54:17.088" v="2" actId="20577"/>
        <pc:sldMkLst>
          <pc:docMk/>
          <pc:sldMk cId="1665684436" sldId="256"/>
        </pc:sldMkLst>
        <pc:spChg chg="mod">
          <ac:chgData name="Martin Klepek" userId="feb729e6-0e74-477c-a0ae-c9b68d8ac753" providerId="ADAL" clId="{DEAA1848-0B7A-3343-9DC3-99D605A15453}" dt="2023-11-21T13:54:17.088" v="2" actId="20577"/>
          <ac:spMkLst>
            <pc:docMk/>
            <pc:sldMk cId="1665684436" sldId="256"/>
            <ac:spMk id="2" creationId="{00000000-0000-0000-0000-000000000000}"/>
          </ac:spMkLst>
        </pc:spChg>
      </pc:sldChg>
      <pc:sldChg chg="del">
        <pc:chgData name="Martin Klepek" userId="feb729e6-0e74-477c-a0ae-c9b68d8ac753" providerId="ADAL" clId="{DEAA1848-0B7A-3343-9DC3-99D605A15453}" dt="2023-11-21T15:55:57.944" v="683" actId="2696"/>
        <pc:sldMkLst>
          <pc:docMk/>
          <pc:sldMk cId="3543099049" sldId="353"/>
        </pc:sldMkLst>
      </pc:sldChg>
      <pc:sldChg chg="modSp mod">
        <pc:chgData name="Martin Klepek" userId="feb729e6-0e74-477c-a0ae-c9b68d8ac753" providerId="ADAL" clId="{DEAA1848-0B7A-3343-9DC3-99D605A15453}" dt="2023-11-21T15:03:15.984" v="7" actId="20577"/>
        <pc:sldMkLst>
          <pc:docMk/>
          <pc:sldMk cId="4120454094" sldId="356"/>
        </pc:sldMkLst>
        <pc:spChg chg="mod">
          <ac:chgData name="Martin Klepek" userId="feb729e6-0e74-477c-a0ae-c9b68d8ac753" providerId="ADAL" clId="{DEAA1848-0B7A-3343-9DC3-99D605A15453}" dt="2023-11-21T15:03:15.984" v="7" actId="20577"/>
          <ac:spMkLst>
            <pc:docMk/>
            <pc:sldMk cId="4120454094" sldId="356"/>
            <ac:spMk id="2" creationId="{00000000-0000-0000-0000-000000000000}"/>
          </ac:spMkLst>
        </pc:spChg>
      </pc:sldChg>
      <pc:sldChg chg="addSp modSp">
        <pc:chgData name="Martin Klepek" userId="feb729e6-0e74-477c-a0ae-c9b68d8ac753" providerId="ADAL" clId="{DEAA1848-0B7A-3343-9DC3-99D605A15453}" dt="2023-11-21T16:09:03.962" v="709" actId="1076"/>
        <pc:sldMkLst>
          <pc:docMk/>
          <pc:sldMk cId="3605136644" sldId="363"/>
        </pc:sldMkLst>
        <pc:picChg chg="add mod">
          <ac:chgData name="Martin Klepek" userId="feb729e6-0e74-477c-a0ae-c9b68d8ac753" providerId="ADAL" clId="{DEAA1848-0B7A-3343-9DC3-99D605A15453}" dt="2023-11-21T16:09:03.962" v="709" actId="1076"/>
          <ac:picMkLst>
            <pc:docMk/>
            <pc:sldMk cId="3605136644" sldId="363"/>
            <ac:picMk id="7170" creationId="{1C6D58A7-759F-03F8-1BF1-EA8CC1607AF6}"/>
          </ac:picMkLst>
        </pc:picChg>
      </pc:sldChg>
      <pc:sldChg chg="modSp">
        <pc:chgData name="Martin Klepek" userId="feb729e6-0e74-477c-a0ae-c9b68d8ac753" providerId="ADAL" clId="{DEAA1848-0B7A-3343-9DC3-99D605A15453}" dt="2023-11-21T16:01:49.943" v="699" actId="1076"/>
        <pc:sldMkLst>
          <pc:docMk/>
          <pc:sldMk cId="2018052646" sldId="370"/>
        </pc:sldMkLst>
        <pc:picChg chg="mod">
          <ac:chgData name="Martin Klepek" userId="feb729e6-0e74-477c-a0ae-c9b68d8ac753" providerId="ADAL" clId="{DEAA1848-0B7A-3343-9DC3-99D605A15453}" dt="2023-11-21T16:01:49.943" v="699" actId="1076"/>
          <ac:picMkLst>
            <pc:docMk/>
            <pc:sldMk cId="2018052646" sldId="370"/>
            <ac:picMk id="4" creationId="{00000000-0000-0000-0000-000000000000}"/>
          </ac:picMkLst>
        </pc:picChg>
      </pc:sldChg>
      <pc:sldChg chg="ord">
        <pc:chgData name="Martin Klepek" userId="feb729e6-0e74-477c-a0ae-c9b68d8ac753" providerId="ADAL" clId="{DEAA1848-0B7A-3343-9DC3-99D605A15453}" dt="2023-11-21T15:17:43.606" v="432" actId="20578"/>
        <pc:sldMkLst>
          <pc:docMk/>
          <pc:sldMk cId="4272196323" sldId="371"/>
        </pc:sldMkLst>
      </pc:sldChg>
      <pc:sldChg chg="modSp mod">
        <pc:chgData name="Martin Klepek" userId="feb729e6-0e74-477c-a0ae-c9b68d8ac753" providerId="ADAL" clId="{DEAA1848-0B7A-3343-9DC3-99D605A15453}" dt="2023-11-21T15:55:19.224" v="680" actId="20577"/>
        <pc:sldMkLst>
          <pc:docMk/>
          <pc:sldMk cId="2363660836" sldId="377"/>
        </pc:sldMkLst>
        <pc:spChg chg="mod">
          <ac:chgData name="Martin Klepek" userId="feb729e6-0e74-477c-a0ae-c9b68d8ac753" providerId="ADAL" clId="{DEAA1848-0B7A-3343-9DC3-99D605A15453}" dt="2023-11-21T15:55:19.224" v="680" actId="20577"/>
          <ac:spMkLst>
            <pc:docMk/>
            <pc:sldMk cId="2363660836" sldId="377"/>
            <ac:spMk id="3" creationId="{00000000-0000-0000-0000-000000000000}"/>
          </ac:spMkLst>
        </pc:spChg>
      </pc:sldChg>
      <pc:sldChg chg="del">
        <pc:chgData name="Martin Klepek" userId="feb729e6-0e74-477c-a0ae-c9b68d8ac753" providerId="ADAL" clId="{DEAA1848-0B7A-3343-9DC3-99D605A15453}" dt="2023-11-21T15:52:33.015" v="618" actId="2696"/>
        <pc:sldMkLst>
          <pc:docMk/>
          <pc:sldMk cId="1249990740" sldId="379"/>
        </pc:sldMkLst>
      </pc:sldChg>
      <pc:sldChg chg="modSp mod">
        <pc:chgData name="Martin Klepek" userId="feb729e6-0e74-477c-a0ae-c9b68d8ac753" providerId="ADAL" clId="{DEAA1848-0B7A-3343-9DC3-99D605A15453}" dt="2023-11-21T16:08:05.071" v="704" actId="3626"/>
        <pc:sldMkLst>
          <pc:docMk/>
          <pc:sldMk cId="877462276" sldId="385"/>
        </pc:sldMkLst>
        <pc:spChg chg="mod">
          <ac:chgData name="Martin Klepek" userId="feb729e6-0e74-477c-a0ae-c9b68d8ac753" providerId="ADAL" clId="{DEAA1848-0B7A-3343-9DC3-99D605A15453}" dt="2023-11-21T16:08:05.071" v="704" actId="3626"/>
          <ac:spMkLst>
            <pc:docMk/>
            <pc:sldMk cId="877462276" sldId="385"/>
            <ac:spMk id="3" creationId="{00000000-0000-0000-0000-000000000000}"/>
          </ac:spMkLst>
        </pc:spChg>
      </pc:sldChg>
      <pc:sldChg chg="modSp mod">
        <pc:chgData name="Martin Klepek" userId="feb729e6-0e74-477c-a0ae-c9b68d8ac753" providerId="ADAL" clId="{DEAA1848-0B7A-3343-9DC3-99D605A15453}" dt="2023-11-21T15:54:22.044" v="632" actId="20577"/>
        <pc:sldMkLst>
          <pc:docMk/>
          <pc:sldMk cId="425111978" sldId="391"/>
        </pc:sldMkLst>
        <pc:spChg chg="mod">
          <ac:chgData name="Martin Klepek" userId="feb729e6-0e74-477c-a0ae-c9b68d8ac753" providerId="ADAL" clId="{DEAA1848-0B7A-3343-9DC3-99D605A15453}" dt="2023-11-21T15:54:22.044" v="632" actId="20577"/>
          <ac:spMkLst>
            <pc:docMk/>
            <pc:sldMk cId="425111978" sldId="391"/>
            <ac:spMk id="3" creationId="{00000000-0000-0000-0000-000000000000}"/>
          </ac:spMkLst>
        </pc:spChg>
      </pc:sldChg>
      <pc:sldChg chg="modSp mod modAnim">
        <pc:chgData name="Martin Klepek" userId="feb729e6-0e74-477c-a0ae-c9b68d8ac753" providerId="ADAL" clId="{DEAA1848-0B7A-3343-9DC3-99D605A15453}" dt="2023-11-21T15:56:33.427" v="691"/>
        <pc:sldMkLst>
          <pc:docMk/>
          <pc:sldMk cId="3519980626" sldId="392"/>
        </pc:sldMkLst>
        <pc:spChg chg="mod">
          <ac:chgData name="Martin Klepek" userId="feb729e6-0e74-477c-a0ae-c9b68d8ac753" providerId="ADAL" clId="{DEAA1848-0B7A-3343-9DC3-99D605A15453}" dt="2023-11-21T15:56:13.449" v="689" actId="20577"/>
          <ac:spMkLst>
            <pc:docMk/>
            <pc:sldMk cId="3519980626" sldId="392"/>
            <ac:spMk id="3" creationId="{00000000-0000-0000-0000-000000000000}"/>
          </ac:spMkLst>
        </pc:spChg>
      </pc:sldChg>
      <pc:sldChg chg="modSp mod">
        <pc:chgData name="Martin Klepek" userId="feb729e6-0e74-477c-a0ae-c9b68d8ac753" providerId="ADAL" clId="{DEAA1848-0B7A-3343-9DC3-99D605A15453}" dt="2023-11-21T15:39:20.460" v="550" actId="207"/>
        <pc:sldMkLst>
          <pc:docMk/>
          <pc:sldMk cId="3797254527" sldId="393"/>
        </pc:sldMkLst>
        <pc:spChg chg="mod">
          <ac:chgData name="Martin Klepek" userId="feb729e6-0e74-477c-a0ae-c9b68d8ac753" providerId="ADAL" clId="{DEAA1848-0B7A-3343-9DC3-99D605A15453}" dt="2023-11-21T15:38:51.605" v="549" actId="20577"/>
          <ac:spMkLst>
            <pc:docMk/>
            <pc:sldMk cId="3797254527" sldId="393"/>
            <ac:spMk id="2" creationId="{EA0605FD-5DCD-274E-B2A3-5651C702B93E}"/>
          </ac:spMkLst>
        </pc:spChg>
        <pc:spChg chg="mod">
          <ac:chgData name="Martin Klepek" userId="feb729e6-0e74-477c-a0ae-c9b68d8ac753" providerId="ADAL" clId="{DEAA1848-0B7A-3343-9DC3-99D605A15453}" dt="2023-11-21T15:39:20.460" v="550" actId="207"/>
          <ac:spMkLst>
            <pc:docMk/>
            <pc:sldMk cId="3797254527" sldId="393"/>
            <ac:spMk id="3" creationId="{334BCB8E-A487-4B46-8098-E925D6F9E4E9}"/>
          </ac:spMkLst>
        </pc:spChg>
      </pc:sldChg>
      <pc:sldChg chg="modSp mod">
        <pc:chgData name="Martin Klepek" userId="feb729e6-0e74-477c-a0ae-c9b68d8ac753" providerId="ADAL" clId="{DEAA1848-0B7A-3343-9DC3-99D605A15453}" dt="2023-11-21T15:39:40.300" v="552" actId="207"/>
        <pc:sldMkLst>
          <pc:docMk/>
          <pc:sldMk cId="17428030" sldId="397"/>
        </pc:sldMkLst>
        <pc:spChg chg="mod">
          <ac:chgData name="Martin Klepek" userId="feb729e6-0e74-477c-a0ae-c9b68d8ac753" providerId="ADAL" clId="{DEAA1848-0B7A-3343-9DC3-99D605A15453}" dt="2023-11-21T15:39:40.300" v="552" actId="207"/>
          <ac:spMkLst>
            <pc:docMk/>
            <pc:sldMk cId="17428030" sldId="397"/>
            <ac:spMk id="2" creationId="{00000000-0000-0000-0000-000000000000}"/>
          </ac:spMkLst>
        </pc:spChg>
      </pc:sldChg>
      <pc:sldChg chg="addSp delSp modSp del mod">
        <pc:chgData name="Martin Klepek" userId="feb729e6-0e74-477c-a0ae-c9b68d8ac753" providerId="ADAL" clId="{DEAA1848-0B7A-3343-9DC3-99D605A15453}" dt="2023-11-21T15:52:48.315" v="619" actId="2696"/>
        <pc:sldMkLst>
          <pc:docMk/>
          <pc:sldMk cId="2552866022" sldId="398"/>
        </pc:sldMkLst>
        <pc:spChg chg="del">
          <ac:chgData name="Martin Klepek" userId="feb729e6-0e74-477c-a0ae-c9b68d8ac753" providerId="ADAL" clId="{DEAA1848-0B7A-3343-9DC3-99D605A15453}" dt="2023-11-21T15:36:50.109" v="519" actId="478"/>
          <ac:spMkLst>
            <pc:docMk/>
            <pc:sldMk cId="2552866022" sldId="398"/>
            <ac:spMk id="3" creationId="{334BCB8E-A487-4B46-8098-E925D6F9E4E9}"/>
          </ac:spMkLst>
        </pc:spChg>
        <pc:spChg chg="add mod">
          <ac:chgData name="Martin Klepek" userId="feb729e6-0e74-477c-a0ae-c9b68d8ac753" providerId="ADAL" clId="{DEAA1848-0B7A-3343-9DC3-99D605A15453}" dt="2023-11-21T15:36:50.109" v="519" actId="478"/>
          <ac:spMkLst>
            <pc:docMk/>
            <pc:sldMk cId="2552866022" sldId="398"/>
            <ac:spMk id="4" creationId="{778C02FB-6F25-A3B1-16AC-AD8E2270D025}"/>
          </ac:spMkLst>
        </pc:spChg>
      </pc:sldChg>
      <pc:sldChg chg="modSp mod">
        <pc:chgData name="Martin Klepek" userId="feb729e6-0e74-477c-a0ae-c9b68d8ac753" providerId="ADAL" clId="{DEAA1848-0B7A-3343-9DC3-99D605A15453}" dt="2023-11-21T15:55:32.354" v="682" actId="20577"/>
        <pc:sldMkLst>
          <pc:docMk/>
          <pc:sldMk cId="1311975183" sldId="400"/>
        </pc:sldMkLst>
        <pc:spChg chg="mod">
          <ac:chgData name="Martin Klepek" userId="feb729e6-0e74-477c-a0ae-c9b68d8ac753" providerId="ADAL" clId="{DEAA1848-0B7A-3343-9DC3-99D605A15453}" dt="2023-11-21T15:55:32.354" v="682" actId="20577"/>
          <ac:spMkLst>
            <pc:docMk/>
            <pc:sldMk cId="1311975183" sldId="400"/>
            <ac:spMk id="3" creationId="{334BCB8E-A487-4B46-8098-E925D6F9E4E9}"/>
          </ac:spMkLst>
        </pc:spChg>
      </pc:sldChg>
      <pc:sldChg chg="modSp add mod ord">
        <pc:chgData name="Martin Klepek" userId="feb729e6-0e74-477c-a0ae-c9b68d8ac753" providerId="ADAL" clId="{DEAA1848-0B7A-3343-9DC3-99D605A15453}" dt="2023-11-21T15:28:30.403" v="434" actId="20577"/>
        <pc:sldMkLst>
          <pc:docMk/>
          <pc:sldMk cId="3963859848" sldId="401"/>
        </pc:sldMkLst>
        <pc:spChg chg="mod">
          <ac:chgData name="Martin Klepek" userId="feb729e6-0e74-477c-a0ae-c9b68d8ac753" providerId="ADAL" clId="{DEAA1848-0B7A-3343-9DC3-99D605A15453}" dt="2023-11-21T15:06:21.974" v="62" actId="6549"/>
          <ac:spMkLst>
            <pc:docMk/>
            <pc:sldMk cId="3963859848" sldId="401"/>
            <ac:spMk id="2" creationId="{00000000-0000-0000-0000-000000000000}"/>
          </ac:spMkLst>
        </pc:spChg>
        <pc:spChg chg="mod">
          <ac:chgData name="Martin Klepek" userId="feb729e6-0e74-477c-a0ae-c9b68d8ac753" providerId="ADAL" clId="{DEAA1848-0B7A-3343-9DC3-99D605A15453}" dt="2023-11-21T15:28:30.403" v="434" actId="20577"/>
          <ac:spMkLst>
            <pc:docMk/>
            <pc:sldMk cId="3963859848" sldId="401"/>
            <ac:spMk id="3" creationId="{00000000-0000-0000-0000-000000000000}"/>
          </ac:spMkLst>
        </pc:spChg>
      </pc:sldChg>
      <pc:sldChg chg="addSp delSp modSp add mod">
        <pc:chgData name="Martin Klepek" userId="feb729e6-0e74-477c-a0ae-c9b68d8ac753" providerId="ADAL" clId="{DEAA1848-0B7A-3343-9DC3-99D605A15453}" dt="2023-11-21T15:08:17.304" v="120" actId="20577"/>
        <pc:sldMkLst>
          <pc:docMk/>
          <pc:sldMk cId="3004465024" sldId="402"/>
        </pc:sldMkLst>
        <pc:spChg chg="mod">
          <ac:chgData name="Martin Klepek" userId="feb729e6-0e74-477c-a0ae-c9b68d8ac753" providerId="ADAL" clId="{DEAA1848-0B7A-3343-9DC3-99D605A15453}" dt="2023-11-21T15:06:36.366" v="66"/>
          <ac:spMkLst>
            <pc:docMk/>
            <pc:sldMk cId="3004465024" sldId="402"/>
            <ac:spMk id="2" creationId="{00000000-0000-0000-0000-000000000000}"/>
          </ac:spMkLst>
        </pc:spChg>
        <pc:spChg chg="mod">
          <ac:chgData name="Martin Klepek" userId="feb729e6-0e74-477c-a0ae-c9b68d8ac753" providerId="ADAL" clId="{DEAA1848-0B7A-3343-9DC3-99D605A15453}" dt="2023-11-21T15:08:17.304" v="120" actId="20577"/>
          <ac:spMkLst>
            <pc:docMk/>
            <pc:sldMk cId="3004465024" sldId="402"/>
            <ac:spMk id="3" creationId="{00000000-0000-0000-0000-000000000000}"/>
          </ac:spMkLst>
        </pc:spChg>
        <pc:spChg chg="add del mod">
          <ac:chgData name="Martin Klepek" userId="feb729e6-0e74-477c-a0ae-c9b68d8ac753" providerId="ADAL" clId="{DEAA1848-0B7A-3343-9DC3-99D605A15453}" dt="2023-11-21T15:06:30.781" v="64"/>
          <ac:spMkLst>
            <pc:docMk/>
            <pc:sldMk cId="3004465024" sldId="402"/>
            <ac:spMk id="4" creationId="{CF025BBD-1F5D-55EA-98F1-C7E392E6A58D}"/>
          </ac:spMkLst>
        </pc:spChg>
      </pc:sldChg>
      <pc:sldChg chg="modSp add mod">
        <pc:chgData name="Martin Klepek" userId="feb729e6-0e74-477c-a0ae-c9b68d8ac753" providerId="ADAL" clId="{DEAA1848-0B7A-3343-9DC3-99D605A15453}" dt="2023-11-21T15:47:34.437" v="585" actId="113"/>
        <pc:sldMkLst>
          <pc:docMk/>
          <pc:sldMk cId="4255479805" sldId="403"/>
        </pc:sldMkLst>
        <pc:spChg chg="mod">
          <ac:chgData name="Martin Klepek" userId="feb729e6-0e74-477c-a0ae-c9b68d8ac753" providerId="ADAL" clId="{DEAA1848-0B7A-3343-9DC3-99D605A15453}" dt="2023-11-21T15:06:39.132" v="68"/>
          <ac:spMkLst>
            <pc:docMk/>
            <pc:sldMk cId="4255479805" sldId="403"/>
            <ac:spMk id="2" creationId="{00000000-0000-0000-0000-000000000000}"/>
          </ac:spMkLst>
        </pc:spChg>
        <pc:spChg chg="mod">
          <ac:chgData name="Martin Klepek" userId="feb729e6-0e74-477c-a0ae-c9b68d8ac753" providerId="ADAL" clId="{DEAA1848-0B7A-3343-9DC3-99D605A15453}" dt="2023-11-21T15:47:34.437" v="585" actId="113"/>
          <ac:spMkLst>
            <pc:docMk/>
            <pc:sldMk cId="4255479805" sldId="403"/>
            <ac:spMk id="3" creationId="{00000000-0000-0000-0000-000000000000}"/>
          </ac:spMkLst>
        </pc:spChg>
      </pc:sldChg>
      <pc:sldChg chg="modSp add mod">
        <pc:chgData name="Martin Klepek" userId="feb729e6-0e74-477c-a0ae-c9b68d8ac753" providerId="ADAL" clId="{DEAA1848-0B7A-3343-9DC3-99D605A15453}" dt="2023-11-21T15:28:28.176" v="433" actId="20577"/>
        <pc:sldMkLst>
          <pc:docMk/>
          <pc:sldMk cId="2885301311" sldId="404"/>
        </pc:sldMkLst>
        <pc:spChg chg="mod">
          <ac:chgData name="Martin Klepek" userId="feb729e6-0e74-477c-a0ae-c9b68d8ac753" providerId="ADAL" clId="{DEAA1848-0B7A-3343-9DC3-99D605A15453}" dt="2023-11-21T15:28:28.176" v="433" actId="20577"/>
          <ac:spMkLst>
            <pc:docMk/>
            <pc:sldMk cId="2885301311" sldId="404"/>
            <ac:spMk id="3" creationId="{00000000-0000-0000-0000-000000000000}"/>
          </ac:spMkLst>
        </pc:spChg>
      </pc:sldChg>
      <pc:sldChg chg="modSp add mod">
        <pc:chgData name="Martin Klepek" userId="feb729e6-0e74-477c-a0ae-c9b68d8ac753" providerId="ADAL" clId="{DEAA1848-0B7A-3343-9DC3-99D605A15453}" dt="2023-11-21T15:07:41.071" v="98" actId="20577"/>
        <pc:sldMkLst>
          <pc:docMk/>
          <pc:sldMk cId="3410966212" sldId="405"/>
        </pc:sldMkLst>
        <pc:spChg chg="mod">
          <ac:chgData name="Martin Klepek" userId="feb729e6-0e74-477c-a0ae-c9b68d8ac753" providerId="ADAL" clId="{DEAA1848-0B7A-3343-9DC3-99D605A15453}" dt="2023-11-21T15:07:41.071" v="98" actId="20577"/>
          <ac:spMkLst>
            <pc:docMk/>
            <pc:sldMk cId="3410966212" sldId="405"/>
            <ac:spMk id="3" creationId="{00000000-0000-0000-0000-000000000000}"/>
          </ac:spMkLst>
        </pc:spChg>
      </pc:sldChg>
      <pc:sldChg chg="modSp add mod modAnim">
        <pc:chgData name="Martin Klepek" userId="feb729e6-0e74-477c-a0ae-c9b68d8ac753" providerId="ADAL" clId="{DEAA1848-0B7A-3343-9DC3-99D605A15453}" dt="2023-11-21T15:50:24.331" v="602"/>
        <pc:sldMkLst>
          <pc:docMk/>
          <pc:sldMk cId="3041167832" sldId="406"/>
        </pc:sldMkLst>
        <pc:spChg chg="mod">
          <ac:chgData name="Martin Klepek" userId="feb729e6-0e74-477c-a0ae-c9b68d8ac753" providerId="ADAL" clId="{DEAA1848-0B7A-3343-9DC3-99D605A15453}" dt="2023-11-21T15:50:24.331" v="602"/>
          <ac:spMkLst>
            <pc:docMk/>
            <pc:sldMk cId="3041167832" sldId="406"/>
            <ac:spMk id="3" creationId="{00000000-0000-0000-0000-000000000000}"/>
          </ac:spMkLst>
        </pc:spChg>
      </pc:sldChg>
      <pc:sldChg chg="modSp add mod">
        <pc:chgData name="Martin Klepek" userId="feb729e6-0e74-477c-a0ae-c9b68d8ac753" providerId="ADAL" clId="{DEAA1848-0B7A-3343-9DC3-99D605A15453}" dt="2023-11-21T15:15:45.548" v="217" actId="113"/>
        <pc:sldMkLst>
          <pc:docMk/>
          <pc:sldMk cId="3394246885" sldId="407"/>
        </pc:sldMkLst>
        <pc:spChg chg="mod">
          <ac:chgData name="Martin Klepek" userId="feb729e6-0e74-477c-a0ae-c9b68d8ac753" providerId="ADAL" clId="{DEAA1848-0B7A-3343-9DC3-99D605A15453}" dt="2023-11-21T15:15:29.506" v="208" actId="20577"/>
          <ac:spMkLst>
            <pc:docMk/>
            <pc:sldMk cId="3394246885" sldId="407"/>
            <ac:spMk id="2" creationId="{00000000-0000-0000-0000-000000000000}"/>
          </ac:spMkLst>
        </pc:spChg>
        <pc:spChg chg="mod">
          <ac:chgData name="Martin Klepek" userId="feb729e6-0e74-477c-a0ae-c9b68d8ac753" providerId="ADAL" clId="{DEAA1848-0B7A-3343-9DC3-99D605A15453}" dt="2023-11-21T15:15:45.548" v="217" actId="113"/>
          <ac:spMkLst>
            <pc:docMk/>
            <pc:sldMk cId="3394246885" sldId="407"/>
            <ac:spMk id="3" creationId="{00000000-0000-0000-0000-000000000000}"/>
          </ac:spMkLst>
        </pc:spChg>
      </pc:sldChg>
      <pc:sldChg chg="modSp add mod modAnim">
        <pc:chgData name="Martin Klepek" userId="feb729e6-0e74-477c-a0ae-c9b68d8ac753" providerId="ADAL" clId="{DEAA1848-0B7A-3343-9DC3-99D605A15453}" dt="2023-11-21T15:47:59.640" v="596"/>
        <pc:sldMkLst>
          <pc:docMk/>
          <pc:sldMk cId="3973533204" sldId="408"/>
        </pc:sldMkLst>
        <pc:spChg chg="mod">
          <ac:chgData name="Martin Klepek" userId="feb729e6-0e74-477c-a0ae-c9b68d8ac753" providerId="ADAL" clId="{DEAA1848-0B7A-3343-9DC3-99D605A15453}" dt="2023-11-21T15:47:49.030" v="594" actId="313"/>
          <ac:spMkLst>
            <pc:docMk/>
            <pc:sldMk cId="3973533204" sldId="408"/>
            <ac:spMk id="2" creationId="{00000000-0000-0000-0000-000000000000}"/>
          </ac:spMkLst>
        </pc:spChg>
        <pc:spChg chg="mod">
          <ac:chgData name="Martin Klepek" userId="feb729e6-0e74-477c-a0ae-c9b68d8ac753" providerId="ADAL" clId="{DEAA1848-0B7A-3343-9DC3-99D605A15453}" dt="2023-11-21T15:17:33.772" v="429" actId="20577"/>
          <ac:spMkLst>
            <pc:docMk/>
            <pc:sldMk cId="3973533204" sldId="408"/>
            <ac:spMk id="3" creationId="{00000000-0000-0000-0000-000000000000}"/>
          </ac:spMkLst>
        </pc:spChg>
      </pc:sldChg>
      <pc:sldChg chg="addSp delSp modSp add mod ord modAnim">
        <pc:chgData name="Martin Klepek" userId="feb729e6-0e74-477c-a0ae-c9b68d8ac753" providerId="ADAL" clId="{DEAA1848-0B7A-3343-9DC3-99D605A15453}" dt="2023-11-21T15:31:54.651" v="453"/>
        <pc:sldMkLst>
          <pc:docMk/>
          <pc:sldMk cId="1335239488" sldId="409"/>
        </pc:sldMkLst>
        <pc:spChg chg="del">
          <ac:chgData name="Martin Klepek" userId="feb729e6-0e74-477c-a0ae-c9b68d8ac753" providerId="ADAL" clId="{DEAA1848-0B7A-3343-9DC3-99D605A15453}" dt="2023-11-21T15:31:01.601" v="438" actId="478"/>
          <ac:spMkLst>
            <pc:docMk/>
            <pc:sldMk cId="1335239488" sldId="409"/>
            <ac:spMk id="2" creationId="{00000000-0000-0000-0000-000000000000}"/>
          </ac:spMkLst>
        </pc:spChg>
        <pc:spChg chg="mod">
          <ac:chgData name="Martin Klepek" userId="feb729e6-0e74-477c-a0ae-c9b68d8ac753" providerId="ADAL" clId="{DEAA1848-0B7A-3343-9DC3-99D605A15453}" dt="2023-11-21T15:31:40.956" v="451" actId="403"/>
          <ac:spMkLst>
            <pc:docMk/>
            <pc:sldMk cId="1335239488" sldId="409"/>
            <ac:spMk id="3" creationId="{00000000-0000-0000-0000-000000000000}"/>
          </ac:spMkLst>
        </pc:spChg>
        <pc:spChg chg="add del mod">
          <ac:chgData name="Martin Klepek" userId="feb729e6-0e74-477c-a0ae-c9b68d8ac753" providerId="ADAL" clId="{DEAA1848-0B7A-3343-9DC3-99D605A15453}" dt="2023-11-21T15:31:03.916" v="439" actId="478"/>
          <ac:spMkLst>
            <pc:docMk/>
            <pc:sldMk cId="1335239488" sldId="409"/>
            <ac:spMk id="5" creationId="{AE5C0450-DC68-D9A2-F786-A499D35C6DF2}"/>
          </ac:spMkLst>
        </pc:spChg>
      </pc:sldChg>
      <pc:sldChg chg="modSp add mod modAnim">
        <pc:chgData name="Martin Klepek" userId="feb729e6-0e74-477c-a0ae-c9b68d8ac753" providerId="ADAL" clId="{DEAA1848-0B7A-3343-9DC3-99D605A15453}" dt="2023-11-21T15:32:39.080" v="461"/>
        <pc:sldMkLst>
          <pc:docMk/>
          <pc:sldMk cId="413019339" sldId="410"/>
        </pc:sldMkLst>
        <pc:spChg chg="mod">
          <ac:chgData name="Martin Klepek" userId="feb729e6-0e74-477c-a0ae-c9b68d8ac753" providerId="ADAL" clId="{DEAA1848-0B7A-3343-9DC3-99D605A15453}" dt="2023-11-21T15:32:30.136" v="459" actId="403"/>
          <ac:spMkLst>
            <pc:docMk/>
            <pc:sldMk cId="413019339" sldId="410"/>
            <ac:spMk id="3" creationId="{00000000-0000-0000-0000-000000000000}"/>
          </ac:spMkLst>
        </pc:spChg>
      </pc:sldChg>
      <pc:sldChg chg="addSp delSp modSp add mod">
        <pc:chgData name="Martin Klepek" userId="feb729e6-0e74-477c-a0ae-c9b68d8ac753" providerId="ADAL" clId="{DEAA1848-0B7A-3343-9DC3-99D605A15453}" dt="2023-11-21T15:53:36.544" v="621" actId="1076"/>
        <pc:sldMkLst>
          <pc:docMk/>
          <pc:sldMk cId="2121282021" sldId="411"/>
        </pc:sldMkLst>
        <pc:spChg chg="mod">
          <ac:chgData name="Martin Klepek" userId="feb729e6-0e74-477c-a0ae-c9b68d8ac753" providerId="ADAL" clId="{DEAA1848-0B7A-3343-9DC3-99D605A15453}" dt="2023-11-21T15:36:38.305" v="517" actId="20577"/>
          <ac:spMkLst>
            <pc:docMk/>
            <pc:sldMk cId="2121282021" sldId="411"/>
            <ac:spMk id="2" creationId="{EA0605FD-5DCD-274E-B2A3-5651C702B93E}"/>
          </ac:spMkLst>
        </pc:spChg>
        <pc:spChg chg="del mod">
          <ac:chgData name="Martin Klepek" userId="feb729e6-0e74-477c-a0ae-c9b68d8ac753" providerId="ADAL" clId="{DEAA1848-0B7A-3343-9DC3-99D605A15453}" dt="2023-11-21T15:33:25.885" v="471" actId="478"/>
          <ac:spMkLst>
            <pc:docMk/>
            <pc:sldMk cId="2121282021" sldId="411"/>
            <ac:spMk id="3" creationId="{334BCB8E-A487-4B46-8098-E925D6F9E4E9}"/>
          </ac:spMkLst>
        </pc:spChg>
        <pc:spChg chg="add mod">
          <ac:chgData name="Martin Klepek" userId="feb729e6-0e74-477c-a0ae-c9b68d8ac753" providerId="ADAL" clId="{DEAA1848-0B7A-3343-9DC3-99D605A15453}" dt="2023-11-21T15:53:36.544" v="621" actId="1076"/>
          <ac:spMkLst>
            <pc:docMk/>
            <pc:sldMk cId="2121282021" sldId="411"/>
            <ac:spMk id="5" creationId="{F4E6558D-5E31-8C53-4F75-43FA2249DF82}"/>
          </ac:spMkLst>
        </pc:spChg>
        <pc:spChg chg="add mod">
          <ac:chgData name="Martin Klepek" userId="feb729e6-0e74-477c-a0ae-c9b68d8ac753" providerId="ADAL" clId="{DEAA1848-0B7A-3343-9DC3-99D605A15453}" dt="2023-11-21T15:53:36.544" v="621" actId="1076"/>
          <ac:spMkLst>
            <pc:docMk/>
            <pc:sldMk cId="2121282021" sldId="411"/>
            <ac:spMk id="6" creationId="{55A7DBE1-F9EE-0EC2-3E15-B9FD5A43D860}"/>
          </ac:spMkLst>
        </pc:spChg>
        <pc:picChg chg="add mod">
          <ac:chgData name="Martin Klepek" userId="feb729e6-0e74-477c-a0ae-c9b68d8ac753" providerId="ADAL" clId="{DEAA1848-0B7A-3343-9DC3-99D605A15453}" dt="2023-11-21T15:53:36.544" v="621" actId="1076"/>
          <ac:picMkLst>
            <pc:docMk/>
            <pc:sldMk cId="2121282021" sldId="411"/>
            <ac:picMk id="1026" creationId="{E3E00006-86D5-7DBC-DA51-7E0799805199}"/>
          </ac:picMkLst>
        </pc:picChg>
        <pc:picChg chg="add mod">
          <ac:chgData name="Martin Klepek" userId="feb729e6-0e74-477c-a0ae-c9b68d8ac753" providerId="ADAL" clId="{DEAA1848-0B7A-3343-9DC3-99D605A15453}" dt="2023-11-21T15:53:36.544" v="621" actId="1076"/>
          <ac:picMkLst>
            <pc:docMk/>
            <pc:sldMk cId="2121282021" sldId="411"/>
            <ac:picMk id="1028" creationId="{AD13F5B7-7B1B-BAAD-A0FE-726CA9606094}"/>
          </ac:picMkLst>
        </pc:picChg>
      </pc:sldChg>
      <pc:sldChg chg="modSp add mod">
        <pc:chgData name="Martin Klepek" userId="feb729e6-0e74-477c-a0ae-c9b68d8ac753" providerId="ADAL" clId="{DEAA1848-0B7A-3343-9DC3-99D605A15453}" dt="2023-11-21T15:37:09.355" v="521" actId="207"/>
        <pc:sldMkLst>
          <pc:docMk/>
          <pc:sldMk cId="1311598432" sldId="412"/>
        </pc:sldMkLst>
        <pc:spChg chg="mod">
          <ac:chgData name="Martin Klepek" userId="feb729e6-0e74-477c-a0ae-c9b68d8ac753" providerId="ADAL" clId="{DEAA1848-0B7A-3343-9DC3-99D605A15453}" dt="2023-11-21T15:37:09.355" v="521" actId="207"/>
          <ac:spMkLst>
            <pc:docMk/>
            <pc:sldMk cId="1311598432" sldId="412"/>
            <ac:spMk id="3" creationId="{334BCB8E-A487-4B46-8098-E925D6F9E4E9}"/>
          </ac:spMkLst>
        </pc:spChg>
      </pc:sldChg>
      <pc:sldChg chg="addSp delSp modSp add mod">
        <pc:chgData name="Martin Klepek" userId="feb729e6-0e74-477c-a0ae-c9b68d8ac753" providerId="ADAL" clId="{DEAA1848-0B7A-3343-9DC3-99D605A15453}" dt="2023-11-21T15:43:32.516" v="563" actId="14100"/>
        <pc:sldMkLst>
          <pc:docMk/>
          <pc:sldMk cId="2135876734" sldId="413"/>
        </pc:sldMkLst>
        <pc:spChg chg="mod">
          <ac:chgData name="Martin Klepek" userId="feb729e6-0e74-477c-a0ae-c9b68d8ac753" providerId="ADAL" clId="{DEAA1848-0B7A-3343-9DC3-99D605A15453}" dt="2023-11-21T15:43:32.516" v="563" actId="14100"/>
          <ac:spMkLst>
            <pc:docMk/>
            <pc:sldMk cId="2135876734" sldId="413"/>
            <ac:spMk id="2" creationId="{00000000-0000-0000-0000-000000000000}"/>
          </ac:spMkLst>
        </pc:spChg>
        <pc:picChg chg="del">
          <ac:chgData name="Martin Klepek" userId="feb729e6-0e74-477c-a0ae-c9b68d8ac753" providerId="ADAL" clId="{DEAA1848-0B7A-3343-9DC3-99D605A15453}" dt="2023-11-21T15:43:11.422" v="554" actId="478"/>
          <ac:picMkLst>
            <pc:docMk/>
            <pc:sldMk cId="2135876734" sldId="413"/>
            <ac:picMk id="3" creationId="{00000000-0000-0000-0000-000000000000}"/>
          </ac:picMkLst>
        </pc:picChg>
        <pc:picChg chg="add mod">
          <ac:chgData name="Martin Klepek" userId="feb729e6-0e74-477c-a0ae-c9b68d8ac753" providerId="ADAL" clId="{DEAA1848-0B7A-3343-9DC3-99D605A15453}" dt="2023-11-21T15:43:22.731" v="561" actId="1076"/>
          <ac:picMkLst>
            <pc:docMk/>
            <pc:sldMk cId="2135876734" sldId="413"/>
            <ac:picMk id="5" creationId="{72717A53-FE41-709A-334F-01874E031B8B}"/>
          </ac:picMkLst>
        </pc:picChg>
      </pc:sldChg>
      <pc:sldChg chg="addSp delSp modSp add mod">
        <pc:chgData name="Martin Klepek" userId="feb729e6-0e74-477c-a0ae-c9b68d8ac753" providerId="ADAL" clId="{DEAA1848-0B7A-3343-9DC3-99D605A15453}" dt="2023-11-21T15:46:09.859" v="574" actId="14100"/>
        <pc:sldMkLst>
          <pc:docMk/>
          <pc:sldMk cId="586250592" sldId="414"/>
        </pc:sldMkLst>
        <pc:spChg chg="mod">
          <ac:chgData name="Martin Klepek" userId="feb729e6-0e74-477c-a0ae-c9b68d8ac753" providerId="ADAL" clId="{DEAA1848-0B7A-3343-9DC3-99D605A15453}" dt="2023-11-21T15:46:09.859" v="574" actId="14100"/>
          <ac:spMkLst>
            <pc:docMk/>
            <pc:sldMk cId="586250592" sldId="414"/>
            <ac:spMk id="2" creationId="{00000000-0000-0000-0000-000000000000}"/>
          </ac:spMkLst>
        </pc:spChg>
        <pc:picChg chg="add mod">
          <ac:chgData name="Martin Klepek" userId="feb729e6-0e74-477c-a0ae-c9b68d8ac753" providerId="ADAL" clId="{DEAA1848-0B7A-3343-9DC3-99D605A15453}" dt="2023-11-21T15:45:51.104" v="570" actId="1076"/>
          <ac:picMkLst>
            <pc:docMk/>
            <pc:sldMk cId="586250592" sldId="414"/>
            <ac:picMk id="4" creationId="{E22259F1-02DB-D443-D40F-1954F3D294BF}"/>
          </ac:picMkLst>
        </pc:picChg>
        <pc:picChg chg="del">
          <ac:chgData name="Martin Klepek" userId="feb729e6-0e74-477c-a0ae-c9b68d8ac753" providerId="ADAL" clId="{DEAA1848-0B7A-3343-9DC3-99D605A15453}" dt="2023-11-21T15:45:46.171" v="565" actId="478"/>
          <ac:picMkLst>
            <pc:docMk/>
            <pc:sldMk cId="586250592" sldId="414"/>
            <ac:picMk id="5" creationId="{72717A53-FE41-709A-334F-01874E031B8B}"/>
          </ac:picMkLst>
        </pc:picChg>
      </pc:sldChg>
      <pc:sldChg chg="addSp delSp modSp add mod">
        <pc:chgData name="Martin Klepek" userId="feb729e6-0e74-477c-a0ae-c9b68d8ac753" providerId="ADAL" clId="{DEAA1848-0B7A-3343-9DC3-99D605A15453}" dt="2023-11-21T15:47:01.188" v="583" actId="1076"/>
        <pc:sldMkLst>
          <pc:docMk/>
          <pc:sldMk cId="3641196719" sldId="415"/>
        </pc:sldMkLst>
        <pc:spChg chg="del">
          <ac:chgData name="Martin Klepek" userId="feb729e6-0e74-477c-a0ae-c9b68d8ac753" providerId="ADAL" clId="{DEAA1848-0B7A-3343-9DC3-99D605A15453}" dt="2023-11-21T15:46:48.846" v="578" actId="478"/>
          <ac:spMkLst>
            <pc:docMk/>
            <pc:sldMk cId="3641196719" sldId="415"/>
            <ac:spMk id="2" creationId="{00000000-0000-0000-0000-000000000000}"/>
          </ac:spMkLst>
        </pc:spChg>
        <pc:spChg chg="add mod">
          <ac:chgData name="Martin Klepek" userId="feb729e6-0e74-477c-a0ae-c9b68d8ac753" providerId="ADAL" clId="{DEAA1848-0B7A-3343-9DC3-99D605A15453}" dt="2023-11-21T15:46:48.846" v="578" actId="478"/>
          <ac:spMkLst>
            <pc:docMk/>
            <pc:sldMk cId="3641196719" sldId="415"/>
            <ac:spMk id="5" creationId="{E50BF2F9-BA87-E9EA-6AAB-9E0A3A1AC6B9}"/>
          </ac:spMkLst>
        </pc:spChg>
        <pc:picChg chg="del">
          <ac:chgData name="Martin Klepek" userId="feb729e6-0e74-477c-a0ae-c9b68d8ac753" providerId="ADAL" clId="{DEAA1848-0B7A-3343-9DC3-99D605A15453}" dt="2023-11-21T15:46:45.928" v="576" actId="478"/>
          <ac:picMkLst>
            <pc:docMk/>
            <pc:sldMk cId="3641196719" sldId="415"/>
            <ac:picMk id="4" creationId="{E22259F1-02DB-D443-D40F-1954F3D294BF}"/>
          </ac:picMkLst>
        </pc:picChg>
        <pc:picChg chg="add mod">
          <ac:chgData name="Martin Klepek" userId="feb729e6-0e74-477c-a0ae-c9b68d8ac753" providerId="ADAL" clId="{DEAA1848-0B7A-3343-9DC3-99D605A15453}" dt="2023-11-21T15:47:01.188" v="583" actId="1076"/>
          <ac:picMkLst>
            <pc:docMk/>
            <pc:sldMk cId="3641196719" sldId="415"/>
            <ac:picMk id="2050" creationId="{A59599C7-D230-6A08-EE79-FB8FF9E232E5}"/>
          </ac:picMkLst>
        </pc:picChg>
      </pc:sldChg>
      <pc:sldChg chg="addSp delSp modSp add mod ord delAnim">
        <pc:chgData name="Martin Klepek" userId="feb729e6-0e74-477c-a0ae-c9b68d8ac753" providerId="ADAL" clId="{DEAA1848-0B7A-3343-9DC3-99D605A15453}" dt="2023-11-21T15:51:54.400" v="617" actId="1076"/>
        <pc:sldMkLst>
          <pc:docMk/>
          <pc:sldMk cId="3418628868" sldId="416"/>
        </pc:sldMkLst>
        <pc:spChg chg="del">
          <ac:chgData name="Martin Klepek" userId="feb729e6-0e74-477c-a0ae-c9b68d8ac753" providerId="ADAL" clId="{DEAA1848-0B7A-3343-9DC3-99D605A15453}" dt="2023-11-21T15:50:07.854" v="598" actId="478"/>
          <ac:spMkLst>
            <pc:docMk/>
            <pc:sldMk cId="3418628868" sldId="416"/>
            <ac:spMk id="2" creationId="{00000000-0000-0000-0000-000000000000}"/>
          </ac:spMkLst>
        </pc:spChg>
        <pc:spChg chg="del">
          <ac:chgData name="Martin Klepek" userId="feb729e6-0e74-477c-a0ae-c9b68d8ac753" providerId="ADAL" clId="{DEAA1848-0B7A-3343-9DC3-99D605A15453}" dt="2023-11-21T15:50:07.854" v="598" actId="478"/>
          <ac:spMkLst>
            <pc:docMk/>
            <pc:sldMk cId="3418628868" sldId="416"/>
            <ac:spMk id="3" creationId="{00000000-0000-0000-0000-000000000000}"/>
          </ac:spMkLst>
        </pc:spChg>
        <pc:spChg chg="del">
          <ac:chgData name="Martin Klepek" userId="feb729e6-0e74-477c-a0ae-c9b68d8ac753" providerId="ADAL" clId="{DEAA1848-0B7A-3343-9DC3-99D605A15453}" dt="2023-11-21T15:50:07.854" v="598" actId="478"/>
          <ac:spMkLst>
            <pc:docMk/>
            <pc:sldMk cId="3418628868" sldId="416"/>
            <ac:spMk id="5" creationId="{00000000-0000-0000-0000-000000000000}"/>
          </ac:spMkLst>
        </pc:spChg>
        <pc:spChg chg="del">
          <ac:chgData name="Martin Klepek" userId="feb729e6-0e74-477c-a0ae-c9b68d8ac753" providerId="ADAL" clId="{DEAA1848-0B7A-3343-9DC3-99D605A15453}" dt="2023-11-21T15:50:07.854" v="598" actId="478"/>
          <ac:spMkLst>
            <pc:docMk/>
            <pc:sldMk cId="3418628868" sldId="416"/>
            <ac:spMk id="6" creationId="{00000000-0000-0000-0000-000000000000}"/>
          </ac:spMkLst>
        </pc:spChg>
        <pc:spChg chg="del">
          <ac:chgData name="Martin Klepek" userId="feb729e6-0e74-477c-a0ae-c9b68d8ac753" providerId="ADAL" clId="{DEAA1848-0B7A-3343-9DC3-99D605A15453}" dt="2023-11-21T15:50:07.854" v="598" actId="478"/>
          <ac:spMkLst>
            <pc:docMk/>
            <pc:sldMk cId="3418628868" sldId="416"/>
            <ac:spMk id="7" creationId="{00000000-0000-0000-0000-000000000000}"/>
          </ac:spMkLst>
        </pc:spChg>
        <pc:spChg chg="del">
          <ac:chgData name="Martin Klepek" userId="feb729e6-0e74-477c-a0ae-c9b68d8ac753" providerId="ADAL" clId="{DEAA1848-0B7A-3343-9DC3-99D605A15453}" dt="2023-11-21T15:50:07.854" v="598" actId="478"/>
          <ac:spMkLst>
            <pc:docMk/>
            <pc:sldMk cId="3418628868" sldId="416"/>
            <ac:spMk id="8" creationId="{00000000-0000-0000-0000-000000000000}"/>
          </ac:spMkLst>
        </pc:spChg>
        <pc:spChg chg="del">
          <ac:chgData name="Martin Klepek" userId="feb729e6-0e74-477c-a0ae-c9b68d8ac753" providerId="ADAL" clId="{DEAA1848-0B7A-3343-9DC3-99D605A15453}" dt="2023-11-21T15:50:07.854" v="598" actId="478"/>
          <ac:spMkLst>
            <pc:docMk/>
            <pc:sldMk cId="3418628868" sldId="416"/>
            <ac:spMk id="9" creationId="{00000000-0000-0000-0000-000000000000}"/>
          </ac:spMkLst>
        </pc:spChg>
        <pc:spChg chg="del">
          <ac:chgData name="Martin Klepek" userId="feb729e6-0e74-477c-a0ae-c9b68d8ac753" providerId="ADAL" clId="{DEAA1848-0B7A-3343-9DC3-99D605A15453}" dt="2023-11-21T15:50:07.854" v="598" actId="478"/>
          <ac:spMkLst>
            <pc:docMk/>
            <pc:sldMk cId="3418628868" sldId="416"/>
            <ac:spMk id="10" creationId="{00000000-0000-0000-0000-000000000000}"/>
          </ac:spMkLst>
        </pc:spChg>
        <pc:spChg chg="del">
          <ac:chgData name="Martin Klepek" userId="feb729e6-0e74-477c-a0ae-c9b68d8ac753" providerId="ADAL" clId="{DEAA1848-0B7A-3343-9DC3-99D605A15453}" dt="2023-11-21T15:50:07.854" v="598" actId="478"/>
          <ac:spMkLst>
            <pc:docMk/>
            <pc:sldMk cId="3418628868" sldId="416"/>
            <ac:spMk id="16" creationId="{00000000-0000-0000-0000-000000000000}"/>
          </ac:spMkLst>
        </pc:spChg>
        <pc:spChg chg="del">
          <ac:chgData name="Martin Klepek" userId="feb729e6-0e74-477c-a0ae-c9b68d8ac753" providerId="ADAL" clId="{DEAA1848-0B7A-3343-9DC3-99D605A15453}" dt="2023-11-21T15:50:07.854" v="598" actId="478"/>
          <ac:spMkLst>
            <pc:docMk/>
            <pc:sldMk cId="3418628868" sldId="416"/>
            <ac:spMk id="17" creationId="{00000000-0000-0000-0000-000000000000}"/>
          </ac:spMkLst>
        </pc:spChg>
        <pc:spChg chg="add del mod">
          <ac:chgData name="Martin Klepek" userId="feb729e6-0e74-477c-a0ae-c9b68d8ac753" providerId="ADAL" clId="{DEAA1848-0B7A-3343-9DC3-99D605A15453}" dt="2023-11-21T15:51:52.368" v="616" actId="478"/>
          <ac:spMkLst>
            <pc:docMk/>
            <pc:sldMk cId="3418628868" sldId="416"/>
            <ac:spMk id="18" creationId="{9A5F7553-9841-7FFC-7DB1-8480DFD63E0F}"/>
          </ac:spMkLst>
        </pc:spChg>
        <pc:spChg chg="add del mod">
          <ac:chgData name="Martin Klepek" userId="feb729e6-0e74-477c-a0ae-c9b68d8ac753" providerId="ADAL" clId="{DEAA1848-0B7A-3343-9DC3-99D605A15453}" dt="2023-11-21T15:51:33.654" v="605"/>
          <ac:spMkLst>
            <pc:docMk/>
            <pc:sldMk cId="3418628868" sldId="416"/>
            <ac:spMk id="20" creationId="{6F7D4695-0B4C-B7AC-312C-089FBE08DDD0}"/>
          </ac:spMkLst>
        </pc:spChg>
        <pc:picChg chg="add mod modCrop">
          <ac:chgData name="Martin Klepek" userId="feb729e6-0e74-477c-a0ae-c9b68d8ac753" providerId="ADAL" clId="{DEAA1848-0B7A-3343-9DC3-99D605A15453}" dt="2023-11-21T15:51:54.400" v="617" actId="1076"/>
          <ac:picMkLst>
            <pc:docMk/>
            <pc:sldMk cId="3418628868" sldId="416"/>
            <ac:picMk id="22" creationId="{B3F22117-5FFD-96B2-804F-8ABC6139BF08}"/>
          </ac:picMkLst>
        </pc:picChg>
        <pc:picChg chg="add del">
          <ac:chgData name="Martin Klepek" userId="feb729e6-0e74-477c-a0ae-c9b68d8ac753" providerId="ADAL" clId="{DEAA1848-0B7A-3343-9DC3-99D605A15453}" dt="2023-11-21T15:51:31.364" v="604" actId="478"/>
          <ac:picMkLst>
            <pc:docMk/>
            <pc:sldMk cId="3418628868" sldId="416"/>
            <ac:picMk id="3074" creationId="{8F4DB23F-CE41-4208-DD0B-903E6691D744}"/>
          </ac:picMkLst>
        </pc:picChg>
        <pc:cxnChg chg="del">
          <ac:chgData name="Martin Klepek" userId="feb729e6-0e74-477c-a0ae-c9b68d8ac753" providerId="ADAL" clId="{DEAA1848-0B7A-3343-9DC3-99D605A15453}" dt="2023-11-21T15:50:07.854" v="598" actId="478"/>
          <ac:cxnSpMkLst>
            <pc:docMk/>
            <pc:sldMk cId="3418628868" sldId="416"/>
            <ac:cxnSpMk id="11" creationId="{00000000-0000-0000-0000-000000000000}"/>
          </ac:cxnSpMkLst>
        </pc:cxnChg>
        <pc:cxnChg chg="del">
          <ac:chgData name="Martin Klepek" userId="feb729e6-0e74-477c-a0ae-c9b68d8ac753" providerId="ADAL" clId="{DEAA1848-0B7A-3343-9DC3-99D605A15453}" dt="2023-11-21T15:50:07.854" v="598" actId="478"/>
          <ac:cxnSpMkLst>
            <pc:docMk/>
            <pc:sldMk cId="3418628868" sldId="416"/>
            <ac:cxnSpMk id="12" creationId="{00000000-0000-0000-0000-000000000000}"/>
          </ac:cxnSpMkLst>
        </pc:cxnChg>
        <pc:cxnChg chg="del">
          <ac:chgData name="Martin Klepek" userId="feb729e6-0e74-477c-a0ae-c9b68d8ac753" providerId="ADAL" clId="{DEAA1848-0B7A-3343-9DC3-99D605A15453}" dt="2023-11-21T15:50:07.854" v="598" actId="478"/>
          <ac:cxnSpMkLst>
            <pc:docMk/>
            <pc:sldMk cId="3418628868" sldId="416"/>
            <ac:cxnSpMk id="13" creationId="{00000000-0000-0000-0000-000000000000}"/>
          </ac:cxnSpMkLst>
        </pc:cxnChg>
        <pc:cxnChg chg="del mod">
          <ac:chgData name="Martin Klepek" userId="feb729e6-0e74-477c-a0ae-c9b68d8ac753" providerId="ADAL" clId="{DEAA1848-0B7A-3343-9DC3-99D605A15453}" dt="2023-11-21T15:50:07.854" v="598" actId="478"/>
          <ac:cxnSpMkLst>
            <pc:docMk/>
            <pc:sldMk cId="3418628868" sldId="416"/>
            <ac:cxnSpMk id="14" creationId="{00000000-0000-0000-0000-000000000000}"/>
          </ac:cxnSpMkLst>
        </pc:cxnChg>
        <pc:cxnChg chg="del">
          <ac:chgData name="Martin Klepek" userId="feb729e6-0e74-477c-a0ae-c9b68d8ac753" providerId="ADAL" clId="{DEAA1848-0B7A-3343-9DC3-99D605A15453}" dt="2023-11-21T15:50:07.854" v="598" actId="478"/>
          <ac:cxnSpMkLst>
            <pc:docMk/>
            <pc:sldMk cId="3418628868" sldId="416"/>
            <ac:cxnSpMk id="15" creationId="{00000000-0000-0000-0000-000000000000}"/>
          </ac:cxnSpMkLst>
        </pc:cxnChg>
      </pc:sldChg>
      <pc:sldChg chg="addSp delSp modSp add">
        <pc:chgData name="Martin Klepek" userId="feb729e6-0e74-477c-a0ae-c9b68d8ac753" providerId="ADAL" clId="{DEAA1848-0B7A-3343-9DC3-99D605A15453}" dt="2023-11-21T16:02:56.611" v="700" actId="1076"/>
        <pc:sldMkLst>
          <pc:docMk/>
          <pc:sldMk cId="2595890113" sldId="417"/>
        </pc:sldMkLst>
        <pc:picChg chg="del">
          <ac:chgData name="Martin Klepek" userId="feb729e6-0e74-477c-a0ae-c9b68d8ac753" providerId="ADAL" clId="{DEAA1848-0B7A-3343-9DC3-99D605A15453}" dt="2023-11-21T15:57:18.380" v="693" actId="478"/>
          <ac:picMkLst>
            <pc:docMk/>
            <pc:sldMk cId="2595890113" sldId="417"/>
            <ac:picMk id="4" creationId="{00000000-0000-0000-0000-000000000000}"/>
          </ac:picMkLst>
        </pc:picChg>
        <pc:picChg chg="add mod">
          <ac:chgData name="Martin Klepek" userId="feb729e6-0e74-477c-a0ae-c9b68d8ac753" providerId="ADAL" clId="{DEAA1848-0B7A-3343-9DC3-99D605A15453}" dt="2023-11-21T16:02:56.611" v="700" actId="1076"/>
          <ac:picMkLst>
            <pc:docMk/>
            <pc:sldMk cId="2595890113" sldId="417"/>
            <ac:picMk id="4098" creationId="{5FDF3C61-8442-52BA-817F-9FAF0C193EE6}"/>
          </ac:picMkLst>
        </pc:picChg>
      </pc:sldChg>
      <pc:sldChg chg="addSp delSp add">
        <pc:chgData name="Martin Klepek" userId="feb729e6-0e74-477c-a0ae-c9b68d8ac753" providerId="ADAL" clId="{DEAA1848-0B7A-3343-9DC3-99D605A15453}" dt="2023-11-21T16:07:17.167" v="703"/>
        <pc:sldMkLst>
          <pc:docMk/>
          <pc:sldMk cId="2469013798" sldId="418"/>
        </pc:sldMkLst>
        <pc:picChg chg="del">
          <ac:chgData name="Martin Klepek" userId="feb729e6-0e74-477c-a0ae-c9b68d8ac753" providerId="ADAL" clId="{DEAA1848-0B7A-3343-9DC3-99D605A15453}" dt="2023-11-21T16:07:14.204" v="702" actId="478"/>
          <ac:picMkLst>
            <pc:docMk/>
            <pc:sldMk cId="2469013798" sldId="418"/>
            <ac:picMk id="2050" creationId="{A59599C7-D230-6A08-EE79-FB8FF9E232E5}"/>
          </ac:picMkLst>
        </pc:picChg>
        <pc:picChg chg="add">
          <ac:chgData name="Martin Klepek" userId="feb729e6-0e74-477c-a0ae-c9b68d8ac753" providerId="ADAL" clId="{DEAA1848-0B7A-3343-9DC3-99D605A15453}" dt="2023-11-21T16:07:17.167" v="703"/>
          <ac:picMkLst>
            <pc:docMk/>
            <pc:sldMk cId="2469013798" sldId="418"/>
            <ac:picMk id="6146" creationId="{03525A0C-254D-31A9-6E3B-AE59D781AE9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kle0001\Disk%20Google\2)%20Katedra\Vyu&#269;ovan&#233;%20p&#345;edm&#283;ty\MAR\Marketing%20research%20exaple%20Data-Inform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le0001\Disk%20Google\2)%20Katedra\Vyu&#269;ovan&#233;%20p&#345;edm&#283;ty\MAR\Marketing%20research%20exaple%20Data-Informa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cs-CZ"/>
              <a:t>Age distribution</a:t>
            </a: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List1!$A$31</c:f>
              <c:strCache>
                <c:ptCount val="1"/>
                <c:pt idx="0">
                  <c:v>2017</c:v>
                </c:pt>
              </c:strCache>
            </c:strRef>
          </c:tx>
          <c:spPr>
            <a:solidFill>
              <a:schemeClr val="accent1"/>
            </a:solidFill>
            <a:ln>
              <a:noFill/>
            </a:ln>
            <a:effectLst/>
          </c:spPr>
          <c:invertIfNegative val="0"/>
          <c:cat>
            <c:strRef>
              <c:f>List1!$B$30:$G$30</c:f>
              <c:strCache>
                <c:ptCount val="6"/>
                <c:pt idx="0">
                  <c:v>18-29</c:v>
                </c:pt>
                <c:pt idx="1">
                  <c:v>30-39</c:v>
                </c:pt>
                <c:pt idx="2">
                  <c:v>40-49</c:v>
                </c:pt>
                <c:pt idx="3">
                  <c:v>50-59</c:v>
                </c:pt>
                <c:pt idx="4">
                  <c:v>60-69</c:v>
                </c:pt>
                <c:pt idx="5">
                  <c:v>70+</c:v>
                </c:pt>
              </c:strCache>
            </c:strRef>
          </c:cat>
          <c:val>
            <c:numRef>
              <c:f>List1!$B$31:$G$31</c:f>
              <c:numCache>
                <c:formatCode>0%</c:formatCode>
                <c:ptCount val="6"/>
                <c:pt idx="0">
                  <c:v>0.15</c:v>
                </c:pt>
                <c:pt idx="1">
                  <c:v>0.18</c:v>
                </c:pt>
                <c:pt idx="2">
                  <c:v>0.26</c:v>
                </c:pt>
                <c:pt idx="3">
                  <c:v>0.18</c:v>
                </c:pt>
                <c:pt idx="4">
                  <c:v>0.15</c:v>
                </c:pt>
                <c:pt idx="5">
                  <c:v>0.08</c:v>
                </c:pt>
              </c:numCache>
            </c:numRef>
          </c:val>
          <c:extLst>
            <c:ext xmlns:c16="http://schemas.microsoft.com/office/drawing/2014/chart" uri="{C3380CC4-5D6E-409C-BE32-E72D297353CC}">
              <c16:uniqueId val="{00000000-71BD-4861-A8CE-E791A7BB5622}"/>
            </c:ext>
          </c:extLst>
        </c:ser>
        <c:ser>
          <c:idx val="1"/>
          <c:order val="1"/>
          <c:tx>
            <c:strRef>
              <c:f>List1!$A$32</c:f>
              <c:strCache>
                <c:ptCount val="1"/>
                <c:pt idx="0">
                  <c:v>2018</c:v>
                </c:pt>
              </c:strCache>
            </c:strRef>
          </c:tx>
          <c:spPr>
            <a:solidFill>
              <a:schemeClr val="accent2"/>
            </a:solidFill>
            <a:ln>
              <a:noFill/>
            </a:ln>
            <a:effectLst/>
          </c:spPr>
          <c:invertIfNegative val="0"/>
          <c:cat>
            <c:strRef>
              <c:f>List1!$B$30:$G$30</c:f>
              <c:strCache>
                <c:ptCount val="6"/>
                <c:pt idx="0">
                  <c:v>18-29</c:v>
                </c:pt>
                <c:pt idx="1">
                  <c:v>30-39</c:v>
                </c:pt>
                <c:pt idx="2">
                  <c:v>40-49</c:v>
                </c:pt>
                <c:pt idx="3">
                  <c:v>50-59</c:v>
                </c:pt>
                <c:pt idx="4">
                  <c:v>60-69</c:v>
                </c:pt>
                <c:pt idx="5">
                  <c:v>70+</c:v>
                </c:pt>
              </c:strCache>
            </c:strRef>
          </c:cat>
          <c:val>
            <c:numRef>
              <c:f>List1!$B$32:$G$32</c:f>
              <c:numCache>
                <c:formatCode>0%</c:formatCode>
                <c:ptCount val="6"/>
                <c:pt idx="0">
                  <c:v>0.1</c:v>
                </c:pt>
                <c:pt idx="1">
                  <c:v>0.13</c:v>
                </c:pt>
                <c:pt idx="2">
                  <c:v>0.22</c:v>
                </c:pt>
                <c:pt idx="3">
                  <c:v>0.24</c:v>
                </c:pt>
                <c:pt idx="4">
                  <c:v>0.18</c:v>
                </c:pt>
                <c:pt idx="5">
                  <c:v>0.13</c:v>
                </c:pt>
              </c:numCache>
            </c:numRef>
          </c:val>
          <c:extLst>
            <c:ext xmlns:c16="http://schemas.microsoft.com/office/drawing/2014/chart" uri="{C3380CC4-5D6E-409C-BE32-E72D297353CC}">
              <c16:uniqueId val="{00000001-71BD-4861-A8CE-E791A7BB5622}"/>
            </c:ext>
          </c:extLst>
        </c:ser>
        <c:ser>
          <c:idx val="2"/>
          <c:order val="2"/>
          <c:tx>
            <c:strRef>
              <c:f>List1!$A$33</c:f>
              <c:strCache>
                <c:ptCount val="1"/>
                <c:pt idx="0">
                  <c:v>2019</c:v>
                </c:pt>
              </c:strCache>
            </c:strRef>
          </c:tx>
          <c:spPr>
            <a:solidFill>
              <a:schemeClr val="accent3"/>
            </a:solidFill>
            <a:ln>
              <a:noFill/>
            </a:ln>
            <a:effectLst/>
          </c:spPr>
          <c:invertIfNegative val="0"/>
          <c:cat>
            <c:strRef>
              <c:f>List1!$B$30:$G$30</c:f>
              <c:strCache>
                <c:ptCount val="6"/>
                <c:pt idx="0">
                  <c:v>18-29</c:v>
                </c:pt>
                <c:pt idx="1">
                  <c:v>30-39</c:v>
                </c:pt>
                <c:pt idx="2">
                  <c:v>40-49</c:v>
                </c:pt>
                <c:pt idx="3">
                  <c:v>50-59</c:v>
                </c:pt>
                <c:pt idx="4">
                  <c:v>60-69</c:v>
                </c:pt>
                <c:pt idx="5">
                  <c:v>70+</c:v>
                </c:pt>
              </c:strCache>
            </c:strRef>
          </c:cat>
          <c:val>
            <c:numRef>
              <c:f>List1!$B$33:$G$33</c:f>
              <c:numCache>
                <c:formatCode>0%</c:formatCode>
                <c:ptCount val="6"/>
                <c:pt idx="0">
                  <c:v>0.06</c:v>
                </c:pt>
                <c:pt idx="1">
                  <c:v>0.13</c:v>
                </c:pt>
                <c:pt idx="2">
                  <c:v>0.15</c:v>
                </c:pt>
                <c:pt idx="3">
                  <c:v>0.21</c:v>
                </c:pt>
                <c:pt idx="4">
                  <c:v>0.25</c:v>
                </c:pt>
                <c:pt idx="5">
                  <c:v>0.2</c:v>
                </c:pt>
              </c:numCache>
            </c:numRef>
          </c:val>
          <c:extLst>
            <c:ext xmlns:c16="http://schemas.microsoft.com/office/drawing/2014/chart" uri="{C3380CC4-5D6E-409C-BE32-E72D297353CC}">
              <c16:uniqueId val="{00000002-71BD-4861-A8CE-E791A7BB5622}"/>
            </c:ext>
          </c:extLst>
        </c:ser>
        <c:dLbls>
          <c:showLegendKey val="0"/>
          <c:showVal val="0"/>
          <c:showCatName val="0"/>
          <c:showSerName val="0"/>
          <c:showPercent val="0"/>
          <c:showBubbleSize val="0"/>
        </c:dLbls>
        <c:gapWidth val="219"/>
        <c:overlap val="-27"/>
        <c:axId val="314076671"/>
        <c:axId val="210620303"/>
      </c:barChart>
      <c:catAx>
        <c:axId val="314076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210620303"/>
        <c:crosses val="autoZero"/>
        <c:auto val="1"/>
        <c:lblAlgn val="ctr"/>
        <c:lblOffset val="100"/>
        <c:noMultiLvlLbl val="0"/>
      </c:catAx>
      <c:valAx>
        <c:axId val="210620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314076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sz="2400"/>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cs-CZ" dirty="0"/>
              <a:t>Age </a:t>
            </a:r>
            <a:r>
              <a:rPr lang="cs-CZ" dirty="0" err="1"/>
              <a:t>distribution</a:t>
            </a:r>
            <a:endParaRPr lang="en-US"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lineChart>
        <c:grouping val="standard"/>
        <c:varyColors val="0"/>
        <c:ser>
          <c:idx val="0"/>
          <c:order val="0"/>
          <c:tx>
            <c:strRef>
              <c:f>List1!$A$31</c:f>
              <c:strCache>
                <c:ptCount val="1"/>
                <c:pt idx="0">
                  <c:v>2017</c:v>
                </c:pt>
              </c:strCache>
            </c:strRef>
          </c:tx>
          <c:spPr>
            <a:ln w="28575" cap="rnd">
              <a:solidFill>
                <a:schemeClr val="accent1"/>
              </a:solidFill>
              <a:round/>
            </a:ln>
            <a:effectLst/>
          </c:spPr>
          <c:marker>
            <c:symbol val="none"/>
          </c:marker>
          <c:cat>
            <c:strRef>
              <c:f>List1!$B$30:$G$30</c:f>
              <c:strCache>
                <c:ptCount val="6"/>
                <c:pt idx="0">
                  <c:v>18-29</c:v>
                </c:pt>
                <c:pt idx="1">
                  <c:v>30-39</c:v>
                </c:pt>
                <c:pt idx="2">
                  <c:v>40-49</c:v>
                </c:pt>
                <c:pt idx="3">
                  <c:v>50-59</c:v>
                </c:pt>
                <c:pt idx="4">
                  <c:v>60-69</c:v>
                </c:pt>
                <c:pt idx="5">
                  <c:v>70+</c:v>
                </c:pt>
              </c:strCache>
            </c:strRef>
          </c:cat>
          <c:val>
            <c:numRef>
              <c:f>List1!$B$31:$G$31</c:f>
              <c:numCache>
                <c:formatCode>0%</c:formatCode>
                <c:ptCount val="6"/>
                <c:pt idx="0">
                  <c:v>0.15</c:v>
                </c:pt>
                <c:pt idx="1">
                  <c:v>0.18</c:v>
                </c:pt>
                <c:pt idx="2">
                  <c:v>0.26</c:v>
                </c:pt>
                <c:pt idx="3">
                  <c:v>0.18</c:v>
                </c:pt>
                <c:pt idx="4">
                  <c:v>0.15</c:v>
                </c:pt>
                <c:pt idx="5">
                  <c:v>0.08</c:v>
                </c:pt>
              </c:numCache>
            </c:numRef>
          </c:val>
          <c:smooth val="1"/>
          <c:extLst>
            <c:ext xmlns:c16="http://schemas.microsoft.com/office/drawing/2014/chart" uri="{C3380CC4-5D6E-409C-BE32-E72D297353CC}">
              <c16:uniqueId val="{00000000-80A9-4473-97A6-1F950C3A62C1}"/>
            </c:ext>
          </c:extLst>
        </c:ser>
        <c:ser>
          <c:idx val="1"/>
          <c:order val="1"/>
          <c:tx>
            <c:strRef>
              <c:f>List1!$A$32</c:f>
              <c:strCache>
                <c:ptCount val="1"/>
                <c:pt idx="0">
                  <c:v>2018</c:v>
                </c:pt>
              </c:strCache>
            </c:strRef>
          </c:tx>
          <c:spPr>
            <a:ln w="28575" cap="rnd">
              <a:solidFill>
                <a:schemeClr val="accent2"/>
              </a:solidFill>
              <a:round/>
            </a:ln>
            <a:effectLst/>
          </c:spPr>
          <c:marker>
            <c:symbol val="none"/>
          </c:marker>
          <c:cat>
            <c:strRef>
              <c:f>List1!$B$30:$G$30</c:f>
              <c:strCache>
                <c:ptCount val="6"/>
                <c:pt idx="0">
                  <c:v>18-29</c:v>
                </c:pt>
                <c:pt idx="1">
                  <c:v>30-39</c:v>
                </c:pt>
                <c:pt idx="2">
                  <c:v>40-49</c:v>
                </c:pt>
                <c:pt idx="3">
                  <c:v>50-59</c:v>
                </c:pt>
                <c:pt idx="4">
                  <c:v>60-69</c:v>
                </c:pt>
                <c:pt idx="5">
                  <c:v>70+</c:v>
                </c:pt>
              </c:strCache>
            </c:strRef>
          </c:cat>
          <c:val>
            <c:numRef>
              <c:f>List1!$B$32:$G$32</c:f>
              <c:numCache>
                <c:formatCode>0%</c:formatCode>
                <c:ptCount val="6"/>
                <c:pt idx="0">
                  <c:v>0.1</c:v>
                </c:pt>
                <c:pt idx="1">
                  <c:v>0.13</c:v>
                </c:pt>
                <c:pt idx="2">
                  <c:v>0.22</c:v>
                </c:pt>
                <c:pt idx="3">
                  <c:v>0.24</c:v>
                </c:pt>
                <c:pt idx="4">
                  <c:v>0.18</c:v>
                </c:pt>
                <c:pt idx="5">
                  <c:v>0.13</c:v>
                </c:pt>
              </c:numCache>
            </c:numRef>
          </c:val>
          <c:smooth val="1"/>
          <c:extLst>
            <c:ext xmlns:c16="http://schemas.microsoft.com/office/drawing/2014/chart" uri="{C3380CC4-5D6E-409C-BE32-E72D297353CC}">
              <c16:uniqueId val="{00000001-80A9-4473-97A6-1F950C3A62C1}"/>
            </c:ext>
          </c:extLst>
        </c:ser>
        <c:ser>
          <c:idx val="2"/>
          <c:order val="2"/>
          <c:tx>
            <c:strRef>
              <c:f>List1!$A$33</c:f>
              <c:strCache>
                <c:ptCount val="1"/>
                <c:pt idx="0">
                  <c:v>2019</c:v>
                </c:pt>
              </c:strCache>
            </c:strRef>
          </c:tx>
          <c:spPr>
            <a:ln w="28575" cap="rnd">
              <a:solidFill>
                <a:schemeClr val="accent3"/>
              </a:solidFill>
              <a:round/>
            </a:ln>
            <a:effectLst/>
          </c:spPr>
          <c:marker>
            <c:symbol val="none"/>
          </c:marker>
          <c:cat>
            <c:strRef>
              <c:f>List1!$B$30:$G$30</c:f>
              <c:strCache>
                <c:ptCount val="6"/>
                <c:pt idx="0">
                  <c:v>18-29</c:v>
                </c:pt>
                <c:pt idx="1">
                  <c:v>30-39</c:v>
                </c:pt>
                <c:pt idx="2">
                  <c:v>40-49</c:v>
                </c:pt>
                <c:pt idx="3">
                  <c:v>50-59</c:v>
                </c:pt>
                <c:pt idx="4">
                  <c:v>60-69</c:v>
                </c:pt>
                <c:pt idx="5">
                  <c:v>70+</c:v>
                </c:pt>
              </c:strCache>
            </c:strRef>
          </c:cat>
          <c:val>
            <c:numRef>
              <c:f>List1!$B$33:$G$33</c:f>
              <c:numCache>
                <c:formatCode>0%</c:formatCode>
                <c:ptCount val="6"/>
                <c:pt idx="0">
                  <c:v>0.06</c:v>
                </c:pt>
                <c:pt idx="1">
                  <c:v>0.13</c:v>
                </c:pt>
                <c:pt idx="2">
                  <c:v>0.15</c:v>
                </c:pt>
                <c:pt idx="3">
                  <c:v>0.21</c:v>
                </c:pt>
                <c:pt idx="4">
                  <c:v>0.25</c:v>
                </c:pt>
                <c:pt idx="5">
                  <c:v>0.2</c:v>
                </c:pt>
              </c:numCache>
            </c:numRef>
          </c:val>
          <c:smooth val="1"/>
          <c:extLst>
            <c:ext xmlns:c16="http://schemas.microsoft.com/office/drawing/2014/chart" uri="{C3380CC4-5D6E-409C-BE32-E72D297353CC}">
              <c16:uniqueId val="{00000002-80A9-4473-97A6-1F950C3A62C1}"/>
            </c:ext>
          </c:extLst>
        </c:ser>
        <c:dLbls>
          <c:showLegendKey val="0"/>
          <c:showVal val="0"/>
          <c:showCatName val="0"/>
          <c:showSerName val="0"/>
          <c:showPercent val="0"/>
          <c:showBubbleSize val="0"/>
        </c:dLbls>
        <c:smooth val="0"/>
        <c:axId val="317065199"/>
        <c:axId val="428335135"/>
      </c:lineChart>
      <c:catAx>
        <c:axId val="31706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428335135"/>
        <c:crosses val="autoZero"/>
        <c:auto val="1"/>
        <c:lblAlgn val="ctr"/>
        <c:lblOffset val="100"/>
        <c:noMultiLvlLbl val="0"/>
      </c:catAx>
      <c:valAx>
        <c:axId val="4283351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crossAx val="31706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C0E963-E5B6-4FCE-9355-7CA0684A312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cs-CZ"/>
        </a:p>
      </dgm:t>
    </dgm:pt>
    <dgm:pt modelId="{822F6EA5-63E8-4BEC-AA94-7EDE60F90585}">
      <dgm:prSet phldrT="[Text]"/>
      <dgm:spPr/>
      <dgm:t>
        <a:bodyPr/>
        <a:lstStyle/>
        <a:p>
          <a:r>
            <a:rPr lang="cs-CZ" dirty="0"/>
            <a:t>Type of questions</a:t>
          </a:r>
        </a:p>
      </dgm:t>
    </dgm:pt>
    <dgm:pt modelId="{8E100EDE-CA89-4C85-A3EA-1C3961F177CA}" type="parTrans" cxnId="{681AE6A8-A2E9-4783-9622-22124F9490CC}">
      <dgm:prSet/>
      <dgm:spPr/>
      <dgm:t>
        <a:bodyPr/>
        <a:lstStyle/>
        <a:p>
          <a:endParaRPr lang="cs-CZ"/>
        </a:p>
      </dgm:t>
    </dgm:pt>
    <dgm:pt modelId="{82FEB315-3034-4151-9C29-E123D8430E2F}" type="sibTrans" cxnId="{681AE6A8-A2E9-4783-9622-22124F9490CC}">
      <dgm:prSet/>
      <dgm:spPr/>
      <dgm:t>
        <a:bodyPr/>
        <a:lstStyle/>
        <a:p>
          <a:endParaRPr lang="cs-CZ"/>
        </a:p>
      </dgm:t>
    </dgm:pt>
    <dgm:pt modelId="{6DE8B6EE-BC3F-464C-8609-535C68599445}">
      <dgm:prSet phldrT="[Text]"/>
      <dgm:spPr/>
      <dgm:t>
        <a:bodyPr/>
        <a:lstStyle/>
        <a:p>
          <a:r>
            <a:rPr lang="cs-CZ" dirty="0"/>
            <a:t>Open</a:t>
          </a:r>
        </a:p>
      </dgm:t>
    </dgm:pt>
    <dgm:pt modelId="{9E44B60E-DCBB-4A09-8295-C1910A5FE9D7}" type="parTrans" cxnId="{241D2067-FD7D-4AB3-B9E1-22ED00C578F0}">
      <dgm:prSet/>
      <dgm:spPr/>
      <dgm:t>
        <a:bodyPr/>
        <a:lstStyle/>
        <a:p>
          <a:endParaRPr lang="cs-CZ"/>
        </a:p>
      </dgm:t>
    </dgm:pt>
    <dgm:pt modelId="{E36D91D9-5C51-4FB3-8215-E43F2184FD4F}" type="sibTrans" cxnId="{241D2067-FD7D-4AB3-B9E1-22ED00C578F0}">
      <dgm:prSet/>
      <dgm:spPr/>
      <dgm:t>
        <a:bodyPr/>
        <a:lstStyle/>
        <a:p>
          <a:endParaRPr lang="cs-CZ"/>
        </a:p>
      </dgm:t>
    </dgm:pt>
    <dgm:pt modelId="{85A0FE82-5E34-49CD-BD2C-E8010B232C57}">
      <dgm:prSet phldrT="[Text]"/>
      <dgm:spPr/>
      <dgm:t>
        <a:bodyPr/>
        <a:lstStyle/>
        <a:p>
          <a:r>
            <a:rPr lang="cs-CZ" dirty="0"/>
            <a:t>Complete open</a:t>
          </a:r>
        </a:p>
      </dgm:t>
    </dgm:pt>
    <dgm:pt modelId="{52340DF1-7D5E-4A15-BAE0-65B1900B6BF8}" type="parTrans" cxnId="{618AD434-FC8D-4F88-B712-FF5BACECBBE5}">
      <dgm:prSet/>
      <dgm:spPr/>
      <dgm:t>
        <a:bodyPr/>
        <a:lstStyle/>
        <a:p>
          <a:endParaRPr lang="cs-CZ"/>
        </a:p>
      </dgm:t>
    </dgm:pt>
    <dgm:pt modelId="{D6C5E79A-F596-49C3-909C-8605B582FFD2}" type="sibTrans" cxnId="{618AD434-FC8D-4F88-B712-FF5BACECBBE5}">
      <dgm:prSet/>
      <dgm:spPr/>
      <dgm:t>
        <a:bodyPr/>
        <a:lstStyle/>
        <a:p>
          <a:endParaRPr lang="cs-CZ"/>
        </a:p>
      </dgm:t>
    </dgm:pt>
    <dgm:pt modelId="{4B1D8E76-F649-4C4C-801D-DC181CA4D1A3}">
      <dgm:prSet phldrT="[Text]"/>
      <dgm:spPr/>
      <dgm:t>
        <a:bodyPr/>
        <a:lstStyle/>
        <a:p>
          <a:r>
            <a:rPr lang="cs-CZ" dirty="0"/>
            <a:t>Open ended</a:t>
          </a:r>
        </a:p>
      </dgm:t>
    </dgm:pt>
    <dgm:pt modelId="{62A5295C-1C6B-4178-AC46-FE694FC999DF}" type="parTrans" cxnId="{C97759FA-2417-4E7A-9C4C-4B1DDF89DF0C}">
      <dgm:prSet/>
      <dgm:spPr/>
      <dgm:t>
        <a:bodyPr/>
        <a:lstStyle/>
        <a:p>
          <a:endParaRPr lang="cs-CZ"/>
        </a:p>
      </dgm:t>
    </dgm:pt>
    <dgm:pt modelId="{1D3E6B78-EB17-4B7B-BA7C-5BD8B5E8CD22}" type="sibTrans" cxnId="{C97759FA-2417-4E7A-9C4C-4B1DDF89DF0C}">
      <dgm:prSet/>
      <dgm:spPr/>
      <dgm:t>
        <a:bodyPr/>
        <a:lstStyle/>
        <a:p>
          <a:endParaRPr lang="cs-CZ"/>
        </a:p>
      </dgm:t>
    </dgm:pt>
    <dgm:pt modelId="{8D472C63-8141-44B1-A5E3-FEF95653C2E6}">
      <dgm:prSet phldrT="[Text]"/>
      <dgm:spPr/>
      <dgm:t>
        <a:bodyPr/>
        <a:lstStyle/>
        <a:p>
          <a:r>
            <a:rPr lang="cs-CZ" dirty="0"/>
            <a:t>Categorical</a:t>
          </a:r>
        </a:p>
      </dgm:t>
    </dgm:pt>
    <dgm:pt modelId="{043B7597-7A4E-4C5E-864E-A06101C296D1}" type="parTrans" cxnId="{62BC3F49-5FA9-4144-87E2-EFD58856B486}">
      <dgm:prSet/>
      <dgm:spPr/>
      <dgm:t>
        <a:bodyPr/>
        <a:lstStyle/>
        <a:p>
          <a:endParaRPr lang="cs-CZ"/>
        </a:p>
      </dgm:t>
    </dgm:pt>
    <dgm:pt modelId="{809662E4-8A49-429F-AF64-E2865EA292A8}" type="sibTrans" cxnId="{62BC3F49-5FA9-4144-87E2-EFD58856B486}">
      <dgm:prSet/>
      <dgm:spPr/>
      <dgm:t>
        <a:bodyPr/>
        <a:lstStyle/>
        <a:p>
          <a:endParaRPr lang="cs-CZ"/>
        </a:p>
      </dgm:t>
    </dgm:pt>
    <dgm:pt modelId="{10CF7C6E-E5F1-4D7A-B092-6FCF208BEC68}">
      <dgm:prSet phldrT="[Text]"/>
      <dgm:spPr/>
      <dgm:t>
        <a:bodyPr/>
        <a:lstStyle/>
        <a:p>
          <a:r>
            <a:rPr lang="cs-CZ" dirty="0"/>
            <a:t>Scales</a:t>
          </a:r>
        </a:p>
      </dgm:t>
    </dgm:pt>
    <dgm:pt modelId="{69BBD3F8-31D0-4398-8A44-DD6B46F545C9}" type="parTrans" cxnId="{E218C0E5-9B04-4ACD-BBA1-FB49938D25F2}">
      <dgm:prSet/>
      <dgm:spPr/>
      <dgm:t>
        <a:bodyPr/>
        <a:lstStyle/>
        <a:p>
          <a:endParaRPr lang="cs-CZ"/>
        </a:p>
      </dgm:t>
    </dgm:pt>
    <dgm:pt modelId="{71447330-A201-4BC0-B5AA-DFF2D7E383F3}" type="sibTrans" cxnId="{E218C0E5-9B04-4ACD-BBA1-FB49938D25F2}">
      <dgm:prSet/>
      <dgm:spPr/>
      <dgm:t>
        <a:bodyPr/>
        <a:lstStyle/>
        <a:p>
          <a:endParaRPr lang="cs-CZ"/>
        </a:p>
      </dgm:t>
    </dgm:pt>
    <dgm:pt modelId="{F04869DD-F789-4B8B-B69C-3C13DFA00D7F}">
      <dgm:prSet/>
      <dgm:spPr/>
      <dgm:t>
        <a:bodyPr/>
        <a:lstStyle/>
        <a:p>
          <a:r>
            <a:rPr lang="cs-CZ" dirty="0"/>
            <a:t>Dichotomic</a:t>
          </a:r>
        </a:p>
      </dgm:t>
    </dgm:pt>
    <dgm:pt modelId="{8C81A005-CC66-4061-AF86-307B36429060}" type="parTrans" cxnId="{40743F2F-7D96-4796-91E4-A98A4D37F93D}">
      <dgm:prSet/>
      <dgm:spPr/>
      <dgm:t>
        <a:bodyPr/>
        <a:lstStyle/>
        <a:p>
          <a:endParaRPr lang="cs-CZ"/>
        </a:p>
      </dgm:t>
    </dgm:pt>
    <dgm:pt modelId="{F304E4E5-6DB6-419D-A80B-F671D6F04EEF}" type="sibTrans" cxnId="{40743F2F-7D96-4796-91E4-A98A4D37F93D}">
      <dgm:prSet/>
      <dgm:spPr/>
      <dgm:t>
        <a:bodyPr/>
        <a:lstStyle/>
        <a:p>
          <a:endParaRPr lang="cs-CZ"/>
        </a:p>
      </dgm:t>
    </dgm:pt>
    <dgm:pt modelId="{8C297CD8-16FE-4BA0-8589-0492028CF603}">
      <dgm:prSet/>
      <dgm:spPr/>
      <dgm:t>
        <a:bodyPr/>
        <a:lstStyle/>
        <a:p>
          <a:r>
            <a:rPr lang="cs-CZ" dirty="0" err="1"/>
            <a:t>Multiple</a:t>
          </a:r>
          <a:endParaRPr lang="cs-CZ" dirty="0"/>
        </a:p>
      </dgm:t>
    </dgm:pt>
    <dgm:pt modelId="{E12D3B6D-74E2-480E-A967-0BB9C42DE7EF}" type="parTrans" cxnId="{17895007-3E56-4FD8-946B-8DED26273D6E}">
      <dgm:prSet/>
      <dgm:spPr/>
      <dgm:t>
        <a:bodyPr/>
        <a:lstStyle/>
        <a:p>
          <a:endParaRPr lang="cs-CZ"/>
        </a:p>
      </dgm:t>
    </dgm:pt>
    <dgm:pt modelId="{9B10C1E3-086A-4F5D-9F6F-1273C6890079}" type="sibTrans" cxnId="{17895007-3E56-4FD8-946B-8DED26273D6E}">
      <dgm:prSet/>
      <dgm:spPr/>
      <dgm:t>
        <a:bodyPr/>
        <a:lstStyle/>
        <a:p>
          <a:endParaRPr lang="cs-CZ"/>
        </a:p>
      </dgm:t>
    </dgm:pt>
    <dgm:pt modelId="{B2BD0F98-C789-43DC-8D34-26A2EBBE9657}">
      <dgm:prSet/>
      <dgm:spPr/>
      <dgm:t>
        <a:bodyPr/>
        <a:lstStyle/>
        <a:p>
          <a:r>
            <a:rPr lang="cs-CZ" dirty="0" err="1"/>
            <a:t>Labeled</a:t>
          </a:r>
          <a:endParaRPr lang="cs-CZ" dirty="0"/>
        </a:p>
      </dgm:t>
    </dgm:pt>
    <dgm:pt modelId="{BEA1C97B-9389-4CB1-A899-4D2A3982AE40}" type="parTrans" cxnId="{CA227165-3D41-4709-89F0-BB3266FC44B3}">
      <dgm:prSet/>
      <dgm:spPr/>
      <dgm:t>
        <a:bodyPr/>
        <a:lstStyle/>
        <a:p>
          <a:endParaRPr lang="cs-CZ"/>
        </a:p>
      </dgm:t>
    </dgm:pt>
    <dgm:pt modelId="{32EF301B-6A3E-4C7B-BDB0-1FC01E2F9DA7}" type="sibTrans" cxnId="{CA227165-3D41-4709-89F0-BB3266FC44B3}">
      <dgm:prSet/>
      <dgm:spPr/>
      <dgm:t>
        <a:bodyPr/>
        <a:lstStyle/>
        <a:p>
          <a:endParaRPr lang="cs-CZ"/>
        </a:p>
      </dgm:t>
    </dgm:pt>
    <dgm:pt modelId="{9B7FC76E-CC4F-4859-9E07-D4DFE8B9AC05}">
      <dgm:prSet/>
      <dgm:spPr/>
      <dgm:t>
        <a:bodyPr/>
        <a:lstStyle/>
        <a:p>
          <a:r>
            <a:rPr lang="cs-CZ" dirty="0" err="1"/>
            <a:t>Unlabeled</a:t>
          </a:r>
          <a:endParaRPr lang="cs-CZ" dirty="0"/>
        </a:p>
      </dgm:t>
    </dgm:pt>
    <dgm:pt modelId="{360E3AC6-5355-4526-A1CD-80B16624D078}" type="parTrans" cxnId="{8BB21186-DCFD-4C18-AEA7-16B94F0E05F1}">
      <dgm:prSet/>
      <dgm:spPr/>
      <dgm:t>
        <a:bodyPr/>
        <a:lstStyle/>
        <a:p>
          <a:endParaRPr lang="cs-CZ"/>
        </a:p>
      </dgm:t>
    </dgm:pt>
    <dgm:pt modelId="{08774586-2FDF-4E38-95E9-1D51AC2F046C}" type="sibTrans" cxnId="{8BB21186-DCFD-4C18-AEA7-16B94F0E05F1}">
      <dgm:prSet/>
      <dgm:spPr/>
      <dgm:t>
        <a:bodyPr/>
        <a:lstStyle/>
        <a:p>
          <a:endParaRPr lang="cs-CZ"/>
        </a:p>
      </dgm:t>
    </dgm:pt>
    <dgm:pt modelId="{8465215E-D593-4182-BE15-3EF13FA7B0FE}">
      <dgm:prSet/>
      <dgm:spPr/>
      <dgm:t>
        <a:bodyPr/>
        <a:lstStyle/>
        <a:p>
          <a:r>
            <a:rPr lang="cs-CZ" dirty="0"/>
            <a:t>One answer</a:t>
          </a:r>
        </a:p>
      </dgm:t>
    </dgm:pt>
    <dgm:pt modelId="{310E459B-C08C-4674-8575-7CF9F7CB9E58}" type="parTrans" cxnId="{16A262DF-CDCE-4801-8621-3706BC3169DC}">
      <dgm:prSet/>
      <dgm:spPr/>
      <dgm:t>
        <a:bodyPr/>
        <a:lstStyle/>
        <a:p>
          <a:endParaRPr lang="cs-CZ"/>
        </a:p>
      </dgm:t>
    </dgm:pt>
    <dgm:pt modelId="{2C8F7505-ED94-4244-93EB-B458F05EA126}" type="sibTrans" cxnId="{16A262DF-CDCE-4801-8621-3706BC3169DC}">
      <dgm:prSet/>
      <dgm:spPr/>
      <dgm:t>
        <a:bodyPr/>
        <a:lstStyle/>
        <a:p>
          <a:endParaRPr lang="cs-CZ"/>
        </a:p>
      </dgm:t>
    </dgm:pt>
    <dgm:pt modelId="{D68CEA15-5517-42EB-9D3C-C302497A04CC}">
      <dgm:prSet/>
      <dgm:spPr/>
      <dgm:t>
        <a:bodyPr/>
        <a:lstStyle/>
        <a:p>
          <a:r>
            <a:rPr lang="cs-CZ" dirty="0"/>
            <a:t>Multiple</a:t>
          </a:r>
        </a:p>
      </dgm:t>
    </dgm:pt>
    <dgm:pt modelId="{F2D84E3C-C69B-46CC-B976-97001204606B}" type="parTrans" cxnId="{47E6943C-8706-4BC1-8E4D-1098F46B22B8}">
      <dgm:prSet/>
      <dgm:spPr/>
      <dgm:t>
        <a:bodyPr/>
        <a:lstStyle/>
        <a:p>
          <a:endParaRPr lang="cs-CZ"/>
        </a:p>
      </dgm:t>
    </dgm:pt>
    <dgm:pt modelId="{C99474BC-590D-4BCD-BF1F-A80E28BDC6C0}" type="sibTrans" cxnId="{47E6943C-8706-4BC1-8E4D-1098F46B22B8}">
      <dgm:prSet/>
      <dgm:spPr/>
      <dgm:t>
        <a:bodyPr/>
        <a:lstStyle/>
        <a:p>
          <a:endParaRPr lang="cs-CZ"/>
        </a:p>
      </dgm:t>
    </dgm:pt>
    <dgm:pt modelId="{15B54B88-D525-436C-B034-103E691E7C7B}" type="pres">
      <dgm:prSet presAssocID="{0CC0E963-E5B6-4FCE-9355-7CA0684A3126}" presName="diagram" presStyleCnt="0">
        <dgm:presLayoutVars>
          <dgm:chPref val="1"/>
          <dgm:dir/>
          <dgm:animOne val="branch"/>
          <dgm:animLvl val="lvl"/>
          <dgm:resizeHandles val="exact"/>
        </dgm:presLayoutVars>
      </dgm:prSet>
      <dgm:spPr/>
    </dgm:pt>
    <dgm:pt modelId="{653E171F-83AD-423A-B14D-5F44C16E2908}" type="pres">
      <dgm:prSet presAssocID="{822F6EA5-63E8-4BEC-AA94-7EDE60F90585}" presName="root1" presStyleCnt="0"/>
      <dgm:spPr/>
    </dgm:pt>
    <dgm:pt modelId="{3DC4495F-C375-4828-8F51-52334791AB68}" type="pres">
      <dgm:prSet presAssocID="{822F6EA5-63E8-4BEC-AA94-7EDE60F90585}" presName="LevelOneTextNode" presStyleLbl="node0" presStyleIdx="0" presStyleCnt="1">
        <dgm:presLayoutVars>
          <dgm:chPref val="3"/>
        </dgm:presLayoutVars>
      </dgm:prSet>
      <dgm:spPr/>
    </dgm:pt>
    <dgm:pt modelId="{98AA094D-0B51-41FF-9540-7123FD0B90CE}" type="pres">
      <dgm:prSet presAssocID="{822F6EA5-63E8-4BEC-AA94-7EDE60F90585}" presName="level2hierChild" presStyleCnt="0"/>
      <dgm:spPr/>
    </dgm:pt>
    <dgm:pt modelId="{999FF944-EA37-4E94-80FF-A8BCD7B9F32C}" type="pres">
      <dgm:prSet presAssocID="{9E44B60E-DCBB-4A09-8295-C1910A5FE9D7}" presName="conn2-1" presStyleLbl="parChTrans1D2" presStyleIdx="0" presStyleCnt="3"/>
      <dgm:spPr/>
    </dgm:pt>
    <dgm:pt modelId="{40D6F18A-66DD-4BA1-9384-4C12E52CA5F7}" type="pres">
      <dgm:prSet presAssocID="{9E44B60E-DCBB-4A09-8295-C1910A5FE9D7}" presName="connTx" presStyleLbl="parChTrans1D2" presStyleIdx="0" presStyleCnt="3"/>
      <dgm:spPr/>
    </dgm:pt>
    <dgm:pt modelId="{93D0923C-BD60-4BE8-AAA6-3B00811FF262}" type="pres">
      <dgm:prSet presAssocID="{6DE8B6EE-BC3F-464C-8609-535C68599445}" presName="root2" presStyleCnt="0"/>
      <dgm:spPr/>
    </dgm:pt>
    <dgm:pt modelId="{EF84D2DF-A286-44B1-B7B4-C892DF93FB5D}" type="pres">
      <dgm:prSet presAssocID="{6DE8B6EE-BC3F-464C-8609-535C68599445}" presName="LevelTwoTextNode" presStyleLbl="node2" presStyleIdx="0" presStyleCnt="3">
        <dgm:presLayoutVars>
          <dgm:chPref val="3"/>
        </dgm:presLayoutVars>
      </dgm:prSet>
      <dgm:spPr/>
    </dgm:pt>
    <dgm:pt modelId="{D34BF786-BDC6-4D49-A63D-18D7234B042C}" type="pres">
      <dgm:prSet presAssocID="{6DE8B6EE-BC3F-464C-8609-535C68599445}" presName="level3hierChild" presStyleCnt="0"/>
      <dgm:spPr/>
    </dgm:pt>
    <dgm:pt modelId="{8875365C-B0FA-4872-91CA-E0A494ED0404}" type="pres">
      <dgm:prSet presAssocID="{52340DF1-7D5E-4A15-BAE0-65B1900B6BF8}" presName="conn2-1" presStyleLbl="parChTrans1D3" presStyleIdx="0" presStyleCnt="6"/>
      <dgm:spPr/>
    </dgm:pt>
    <dgm:pt modelId="{6F9B3190-751E-4CD0-9AE6-7021DC450554}" type="pres">
      <dgm:prSet presAssocID="{52340DF1-7D5E-4A15-BAE0-65B1900B6BF8}" presName="connTx" presStyleLbl="parChTrans1D3" presStyleIdx="0" presStyleCnt="6"/>
      <dgm:spPr/>
    </dgm:pt>
    <dgm:pt modelId="{2F6C75F4-53B6-4E83-BC20-0A409ACEADD9}" type="pres">
      <dgm:prSet presAssocID="{85A0FE82-5E34-49CD-BD2C-E8010B232C57}" presName="root2" presStyleCnt="0"/>
      <dgm:spPr/>
    </dgm:pt>
    <dgm:pt modelId="{0753F880-AC3C-4A94-BA9A-D72C0A57C163}" type="pres">
      <dgm:prSet presAssocID="{85A0FE82-5E34-49CD-BD2C-E8010B232C57}" presName="LevelTwoTextNode" presStyleLbl="node3" presStyleIdx="0" presStyleCnt="6">
        <dgm:presLayoutVars>
          <dgm:chPref val="3"/>
        </dgm:presLayoutVars>
      </dgm:prSet>
      <dgm:spPr/>
    </dgm:pt>
    <dgm:pt modelId="{686AFD2A-012A-45CB-B00D-D49AB679612E}" type="pres">
      <dgm:prSet presAssocID="{85A0FE82-5E34-49CD-BD2C-E8010B232C57}" presName="level3hierChild" presStyleCnt="0"/>
      <dgm:spPr/>
    </dgm:pt>
    <dgm:pt modelId="{921A59F5-2AE8-43E2-8B05-B6F8E67E797A}" type="pres">
      <dgm:prSet presAssocID="{62A5295C-1C6B-4178-AC46-FE694FC999DF}" presName="conn2-1" presStyleLbl="parChTrans1D3" presStyleIdx="1" presStyleCnt="6"/>
      <dgm:spPr/>
    </dgm:pt>
    <dgm:pt modelId="{5780C68A-8B6B-4547-8F54-E940878207DB}" type="pres">
      <dgm:prSet presAssocID="{62A5295C-1C6B-4178-AC46-FE694FC999DF}" presName="connTx" presStyleLbl="parChTrans1D3" presStyleIdx="1" presStyleCnt="6"/>
      <dgm:spPr/>
    </dgm:pt>
    <dgm:pt modelId="{6C3990EC-3B90-46FF-9779-D153BC72FFB1}" type="pres">
      <dgm:prSet presAssocID="{4B1D8E76-F649-4C4C-801D-DC181CA4D1A3}" presName="root2" presStyleCnt="0"/>
      <dgm:spPr/>
    </dgm:pt>
    <dgm:pt modelId="{ED937FCB-EA44-45FC-BF66-B13A3A174D84}" type="pres">
      <dgm:prSet presAssocID="{4B1D8E76-F649-4C4C-801D-DC181CA4D1A3}" presName="LevelTwoTextNode" presStyleLbl="node3" presStyleIdx="1" presStyleCnt="6">
        <dgm:presLayoutVars>
          <dgm:chPref val="3"/>
        </dgm:presLayoutVars>
      </dgm:prSet>
      <dgm:spPr/>
    </dgm:pt>
    <dgm:pt modelId="{A2130F94-885A-4929-B291-A658299EFCEF}" type="pres">
      <dgm:prSet presAssocID="{4B1D8E76-F649-4C4C-801D-DC181CA4D1A3}" presName="level3hierChild" presStyleCnt="0"/>
      <dgm:spPr/>
    </dgm:pt>
    <dgm:pt modelId="{BDF182B8-E09F-4628-A273-86EDE611A1AA}" type="pres">
      <dgm:prSet presAssocID="{043B7597-7A4E-4C5E-864E-A06101C296D1}" presName="conn2-1" presStyleLbl="parChTrans1D2" presStyleIdx="1" presStyleCnt="3"/>
      <dgm:spPr/>
    </dgm:pt>
    <dgm:pt modelId="{93F58B2A-42E1-4BE6-B654-AD850A93A427}" type="pres">
      <dgm:prSet presAssocID="{043B7597-7A4E-4C5E-864E-A06101C296D1}" presName="connTx" presStyleLbl="parChTrans1D2" presStyleIdx="1" presStyleCnt="3"/>
      <dgm:spPr/>
    </dgm:pt>
    <dgm:pt modelId="{1240EB16-D17A-44D6-85C6-8C18D500E3F3}" type="pres">
      <dgm:prSet presAssocID="{8D472C63-8141-44B1-A5E3-FEF95653C2E6}" presName="root2" presStyleCnt="0"/>
      <dgm:spPr/>
    </dgm:pt>
    <dgm:pt modelId="{6D2021DA-CAE6-4DF5-8170-D017872106A6}" type="pres">
      <dgm:prSet presAssocID="{8D472C63-8141-44B1-A5E3-FEF95653C2E6}" presName="LevelTwoTextNode" presStyleLbl="node2" presStyleIdx="1" presStyleCnt="3">
        <dgm:presLayoutVars>
          <dgm:chPref val="3"/>
        </dgm:presLayoutVars>
      </dgm:prSet>
      <dgm:spPr/>
    </dgm:pt>
    <dgm:pt modelId="{BDC517D0-FF5A-4F36-AFCF-52F09BDD2668}" type="pres">
      <dgm:prSet presAssocID="{8D472C63-8141-44B1-A5E3-FEF95653C2E6}" presName="level3hierChild" presStyleCnt="0"/>
      <dgm:spPr/>
    </dgm:pt>
    <dgm:pt modelId="{91AA7E0A-B05D-4637-88F4-F0509C27CFBE}" type="pres">
      <dgm:prSet presAssocID="{8C81A005-CC66-4061-AF86-307B36429060}" presName="conn2-1" presStyleLbl="parChTrans1D3" presStyleIdx="2" presStyleCnt="6"/>
      <dgm:spPr/>
    </dgm:pt>
    <dgm:pt modelId="{663253DB-10EF-4887-820C-035F58DB1F39}" type="pres">
      <dgm:prSet presAssocID="{8C81A005-CC66-4061-AF86-307B36429060}" presName="connTx" presStyleLbl="parChTrans1D3" presStyleIdx="2" presStyleCnt="6"/>
      <dgm:spPr/>
    </dgm:pt>
    <dgm:pt modelId="{FCA369C6-D77E-462B-95BB-E557C42F8836}" type="pres">
      <dgm:prSet presAssocID="{F04869DD-F789-4B8B-B69C-3C13DFA00D7F}" presName="root2" presStyleCnt="0"/>
      <dgm:spPr/>
    </dgm:pt>
    <dgm:pt modelId="{8C55CDF3-F5AE-43D2-8C7D-E65331C0C6DB}" type="pres">
      <dgm:prSet presAssocID="{F04869DD-F789-4B8B-B69C-3C13DFA00D7F}" presName="LevelTwoTextNode" presStyleLbl="node3" presStyleIdx="2" presStyleCnt="6">
        <dgm:presLayoutVars>
          <dgm:chPref val="3"/>
        </dgm:presLayoutVars>
      </dgm:prSet>
      <dgm:spPr/>
    </dgm:pt>
    <dgm:pt modelId="{A3E4A9D7-82AF-43F6-9056-4BB8C20C5700}" type="pres">
      <dgm:prSet presAssocID="{F04869DD-F789-4B8B-B69C-3C13DFA00D7F}" presName="level3hierChild" presStyleCnt="0"/>
      <dgm:spPr/>
    </dgm:pt>
    <dgm:pt modelId="{679B13F2-0FE0-4963-96BB-5E03FA6A45B0}" type="pres">
      <dgm:prSet presAssocID="{E12D3B6D-74E2-480E-A967-0BB9C42DE7EF}" presName="conn2-1" presStyleLbl="parChTrans1D3" presStyleIdx="3" presStyleCnt="6"/>
      <dgm:spPr/>
    </dgm:pt>
    <dgm:pt modelId="{2A5069FF-8143-4038-850D-E46353A83080}" type="pres">
      <dgm:prSet presAssocID="{E12D3B6D-74E2-480E-A967-0BB9C42DE7EF}" presName="connTx" presStyleLbl="parChTrans1D3" presStyleIdx="3" presStyleCnt="6"/>
      <dgm:spPr/>
    </dgm:pt>
    <dgm:pt modelId="{93DA72AB-3D23-4EAC-AD1B-7CDE584CE9DB}" type="pres">
      <dgm:prSet presAssocID="{8C297CD8-16FE-4BA0-8589-0492028CF603}" presName="root2" presStyleCnt="0"/>
      <dgm:spPr/>
    </dgm:pt>
    <dgm:pt modelId="{2A6F36EA-F97A-4BD1-BBEB-51BF5E6409FF}" type="pres">
      <dgm:prSet presAssocID="{8C297CD8-16FE-4BA0-8589-0492028CF603}" presName="LevelTwoTextNode" presStyleLbl="node3" presStyleIdx="3" presStyleCnt="6">
        <dgm:presLayoutVars>
          <dgm:chPref val="3"/>
        </dgm:presLayoutVars>
      </dgm:prSet>
      <dgm:spPr/>
    </dgm:pt>
    <dgm:pt modelId="{DF723925-CA20-4F3F-AB89-72C7AD6D3D15}" type="pres">
      <dgm:prSet presAssocID="{8C297CD8-16FE-4BA0-8589-0492028CF603}" presName="level3hierChild" presStyleCnt="0"/>
      <dgm:spPr/>
    </dgm:pt>
    <dgm:pt modelId="{58B0188A-99DD-4A2E-9931-ABF96EA9CD4F}" type="pres">
      <dgm:prSet presAssocID="{310E459B-C08C-4674-8575-7CF9F7CB9E58}" presName="conn2-1" presStyleLbl="parChTrans1D4" presStyleIdx="0" presStyleCnt="2"/>
      <dgm:spPr/>
    </dgm:pt>
    <dgm:pt modelId="{944915A3-55A2-4491-ABD1-97273EB9030E}" type="pres">
      <dgm:prSet presAssocID="{310E459B-C08C-4674-8575-7CF9F7CB9E58}" presName="connTx" presStyleLbl="parChTrans1D4" presStyleIdx="0" presStyleCnt="2"/>
      <dgm:spPr/>
    </dgm:pt>
    <dgm:pt modelId="{7A33F877-342B-42F7-A9A8-153ED83D551F}" type="pres">
      <dgm:prSet presAssocID="{8465215E-D593-4182-BE15-3EF13FA7B0FE}" presName="root2" presStyleCnt="0"/>
      <dgm:spPr/>
    </dgm:pt>
    <dgm:pt modelId="{7105898A-B040-44F0-A921-D7C1D620BF56}" type="pres">
      <dgm:prSet presAssocID="{8465215E-D593-4182-BE15-3EF13FA7B0FE}" presName="LevelTwoTextNode" presStyleLbl="node4" presStyleIdx="0" presStyleCnt="2">
        <dgm:presLayoutVars>
          <dgm:chPref val="3"/>
        </dgm:presLayoutVars>
      </dgm:prSet>
      <dgm:spPr/>
    </dgm:pt>
    <dgm:pt modelId="{F76C4A41-B04C-467F-A029-D42CFAAB5BE9}" type="pres">
      <dgm:prSet presAssocID="{8465215E-D593-4182-BE15-3EF13FA7B0FE}" presName="level3hierChild" presStyleCnt="0"/>
      <dgm:spPr/>
    </dgm:pt>
    <dgm:pt modelId="{DC09B5BF-7CC2-4F78-99BE-EBC76502473E}" type="pres">
      <dgm:prSet presAssocID="{F2D84E3C-C69B-46CC-B976-97001204606B}" presName="conn2-1" presStyleLbl="parChTrans1D4" presStyleIdx="1" presStyleCnt="2"/>
      <dgm:spPr/>
    </dgm:pt>
    <dgm:pt modelId="{2D6F5DB9-9526-492F-BD84-3860D310EC7F}" type="pres">
      <dgm:prSet presAssocID="{F2D84E3C-C69B-46CC-B976-97001204606B}" presName="connTx" presStyleLbl="parChTrans1D4" presStyleIdx="1" presStyleCnt="2"/>
      <dgm:spPr/>
    </dgm:pt>
    <dgm:pt modelId="{AB655B90-2F64-4F4E-ADC6-E7CED2028543}" type="pres">
      <dgm:prSet presAssocID="{D68CEA15-5517-42EB-9D3C-C302497A04CC}" presName="root2" presStyleCnt="0"/>
      <dgm:spPr/>
    </dgm:pt>
    <dgm:pt modelId="{576F2652-1DE8-41BB-8084-D5A844F8534F}" type="pres">
      <dgm:prSet presAssocID="{D68CEA15-5517-42EB-9D3C-C302497A04CC}" presName="LevelTwoTextNode" presStyleLbl="node4" presStyleIdx="1" presStyleCnt="2">
        <dgm:presLayoutVars>
          <dgm:chPref val="3"/>
        </dgm:presLayoutVars>
      </dgm:prSet>
      <dgm:spPr/>
    </dgm:pt>
    <dgm:pt modelId="{FD8FFAE7-5F36-46CF-93B6-772700F9FFDB}" type="pres">
      <dgm:prSet presAssocID="{D68CEA15-5517-42EB-9D3C-C302497A04CC}" presName="level3hierChild" presStyleCnt="0"/>
      <dgm:spPr/>
    </dgm:pt>
    <dgm:pt modelId="{371215CD-3C74-46AF-8A2B-31B13898FBB9}" type="pres">
      <dgm:prSet presAssocID="{69BBD3F8-31D0-4398-8A44-DD6B46F545C9}" presName="conn2-1" presStyleLbl="parChTrans1D2" presStyleIdx="2" presStyleCnt="3"/>
      <dgm:spPr/>
    </dgm:pt>
    <dgm:pt modelId="{1E647103-5863-4644-AF92-E2ED14C616E1}" type="pres">
      <dgm:prSet presAssocID="{69BBD3F8-31D0-4398-8A44-DD6B46F545C9}" presName="connTx" presStyleLbl="parChTrans1D2" presStyleIdx="2" presStyleCnt="3"/>
      <dgm:spPr/>
    </dgm:pt>
    <dgm:pt modelId="{CD4BD73D-1EFF-48E6-96D4-2250E0041415}" type="pres">
      <dgm:prSet presAssocID="{10CF7C6E-E5F1-4D7A-B092-6FCF208BEC68}" presName="root2" presStyleCnt="0"/>
      <dgm:spPr/>
    </dgm:pt>
    <dgm:pt modelId="{220E6D2B-6433-42AA-9809-3B8C2A2471BB}" type="pres">
      <dgm:prSet presAssocID="{10CF7C6E-E5F1-4D7A-B092-6FCF208BEC68}" presName="LevelTwoTextNode" presStyleLbl="node2" presStyleIdx="2" presStyleCnt="3">
        <dgm:presLayoutVars>
          <dgm:chPref val="3"/>
        </dgm:presLayoutVars>
      </dgm:prSet>
      <dgm:spPr/>
    </dgm:pt>
    <dgm:pt modelId="{3217765A-CC34-46A1-BEF7-35A014B73E38}" type="pres">
      <dgm:prSet presAssocID="{10CF7C6E-E5F1-4D7A-B092-6FCF208BEC68}" presName="level3hierChild" presStyleCnt="0"/>
      <dgm:spPr/>
    </dgm:pt>
    <dgm:pt modelId="{C23B8234-E4AB-4CFF-A9FA-E2C4EBA2F719}" type="pres">
      <dgm:prSet presAssocID="{BEA1C97B-9389-4CB1-A899-4D2A3982AE40}" presName="conn2-1" presStyleLbl="parChTrans1D3" presStyleIdx="4" presStyleCnt="6"/>
      <dgm:spPr/>
    </dgm:pt>
    <dgm:pt modelId="{9245A47D-7157-4E1F-9D4F-3FFC1EDFA7CC}" type="pres">
      <dgm:prSet presAssocID="{BEA1C97B-9389-4CB1-A899-4D2A3982AE40}" presName="connTx" presStyleLbl="parChTrans1D3" presStyleIdx="4" presStyleCnt="6"/>
      <dgm:spPr/>
    </dgm:pt>
    <dgm:pt modelId="{0E7E0929-4404-4D31-BF1D-964921AA40B5}" type="pres">
      <dgm:prSet presAssocID="{B2BD0F98-C789-43DC-8D34-26A2EBBE9657}" presName="root2" presStyleCnt="0"/>
      <dgm:spPr/>
    </dgm:pt>
    <dgm:pt modelId="{E6C642BC-CEED-4448-B34C-1FA1DE255FB5}" type="pres">
      <dgm:prSet presAssocID="{B2BD0F98-C789-43DC-8D34-26A2EBBE9657}" presName="LevelTwoTextNode" presStyleLbl="node3" presStyleIdx="4" presStyleCnt="6">
        <dgm:presLayoutVars>
          <dgm:chPref val="3"/>
        </dgm:presLayoutVars>
      </dgm:prSet>
      <dgm:spPr/>
    </dgm:pt>
    <dgm:pt modelId="{A934B522-C9CF-4467-AC01-4DFB9406F94F}" type="pres">
      <dgm:prSet presAssocID="{B2BD0F98-C789-43DC-8D34-26A2EBBE9657}" presName="level3hierChild" presStyleCnt="0"/>
      <dgm:spPr/>
    </dgm:pt>
    <dgm:pt modelId="{84E0C849-B0E1-4D82-9444-4494D6A34217}" type="pres">
      <dgm:prSet presAssocID="{360E3AC6-5355-4526-A1CD-80B16624D078}" presName="conn2-1" presStyleLbl="parChTrans1D3" presStyleIdx="5" presStyleCnt="6"/>
      <dgm:spPr/>
    </dgm:pt>
    <dgm:pt modelId="{F1730397-4CD3-4FF8-A097-1A25EB154DF5}" type="pres">
      <dgm:prSet presAssocID="{360E3AC6-5355-4526-A1CD-80B16624D078}" presName="connTx" presStyleLbl="parChTrans1D3" presStyleIdx="5" presStyleCnt="6"/>
      <dgm:spPr/>
    </dgm:pt>
    <dgm:pt modelId="{7EB3B2EB-1D56-48B8-AAB3-46F7FE0E5039}" type="pres">
      <dgm:prSet presAssocID="{9B7FC76E-CC4F-4859-9E07-D4DFE8B9AC05}" presName="root2" presStyleCnt="0"/>
      <dgm:spPr/>
    </dgm:pt>
    <dgm:pt modelId="{E41A1885-CD81-4A68-BC5A-AE9CDB09EE55}" type="pres">
      <dgm:prSet presAssocID="{9B7FC76E-CC4F-4859-9E07-D4DFE8B9AC05}" presName="LevelTwoTextNode" presStyleLbl="node3" presStyleIdx="5" presStyleCnt="6">
        <dgm:presLayoutVars>
          <dgm:chPref val="3"/>
        </dgm:presLayoutVars>
      </dgm:prSet>
      <dgm:spPr/>
    </dgm:pt>
    <dgm:pt modelId="{116A204B-66B1-4612-A0EA-77792E88F799}" type="pres">
      <dgm:prSet presAssocID="{9B7FC76E-CC4F-4859-9E07-D4DFE8B9AC05}" presName="level3hierChild" presStyleCnt="0"/>
      <dgm:spPr/>
    </dgm:pt>
  </dgm:ptLst>
  <dgm:cxnLst>
    <dgm:cxn modelId="{17895007-3E56-4FD8-946B-8DED26273D6E}" srcId="{8D472C63-8141-44B1-A5E3-FEF95653C2E6}" destId="{8C297CD8-16FE-4BA0-8589-0492028CF603}" srcOrd="1" destOrd="0" parTransId="{E12D3B6D-74E2-480E-A967-0BB9C42DE7EF}" sibTransId="{9B10C1E3-086A-4F5D-9F6F-1273C6890079}"/>
    <dgm:cxn modelId="{6DD2A310-6680-4A38-86C4-A3BCF1FFD372}" type="presOf" srcId="{8C297CD8-16FE-4BA0-8589-0492028CF603}" destId="{2A6F36EA-F97A-4BD1-BBEB-51BF5E6409FF}" srcOrd="0" destOrd="0" presId="urn:microsoft.com/office/officeart/2005/8/layout/hierarchy2"/>
    <dgm:cxn modelId="{3FCF4E1E-08B5-4AE9-B0FC-D26EC7A6488B}" type="presOf" srcId="{BEA1C97B-9389-4CB1-A899-4D2A3982AE40}" destId="{9245A47D-7157-4E1F-9D4F-3FFC1EDFA7CC}" srcOrd="1" destOrd="0" presId="urn:microsoft.com/office/officeart/2005/8/layout/hierarchy2"/>
    <dgm:cxn modelId="{BD009623-2D09-4123-9F27-975D8F946FC0}" type="presOf" srcId="{310E459B-C08C-4674-8575-7CF9F7CB9E58}" destId="{58B0188A-99DD-4A2E-9931-ABF96EA9CD4F}" srcOrd="0" destOrd="0" presId="urn:microsoft.com/office/officeart/2005/8/layout/hierarchy2"/>
    <dgm:cxn modelId="{40743F2F-7D96-4796-91E4-A98A4D37F93D}" srcId="{8D472C63-8141-44B1-A5E3-FEF95653C2E6}" destId="{F04869DD-F789-4B8B-B69C-3C13DFA00D7F}" srcOrd="0" destOrd="0" parTransId="{8C81A005-CC66-4061-AF86-307B36429060}" sibTransId="{F304E4E5-6DB6-419D-A80B-F671D6F04EEF}"/>
    <dgm:cxn modelId="{7D837232-5D92-413A-909C-414B4F446E12}" type="presOf" srcId="{043B7597-7A4E-4C5E-864E-A06101C296D1}" destId="{93F58B2A-42E1-4BE6-B654-AD850A93A427}" srcOrd="1" destOrd="0" presId="urn:microsoft.com/office/officeart/2005/8/layout/hierarchy2"/>
    <dgm:cxn modelId="{618AD434-FC8D-4F88-B712-FF5BACECBBE5}" srcId="{6DE8B6EE-BC3F-464C-8609-535C68599445}" destId="{85A0FE82-5E34-49CD-BD2C-E8010B232C57}" srcOrd="0" destOrd="0" parTransId="{52340DF1-7D5E-4A15-BAE0-65B1900B6BF8}" sibTransId="{D6C5E79A-F596-49C3-909C-8605B582FFD2}"/>
    <dgm:cxn modelId="{E5800F36-49A2-4781-960A-3C0FCCACE33D}" type="presOf" srcId="{69BBD3F8-31D0-4398-8A44-DD6B46F545C9}" destId="{1E647103-5863-4644-AF92-E2ED14C616E1}" srcOrd="1" destOrd="0" presId="urn:microsoft.com/office/officeart/2005/8/layout/hierarchy2"/>
    <dgm:cxn modelId="{47E6943C-8706-4BC1-8E4D-1098F46B22B8}" srcId="{8C297CD8-16FE-4BA0-8589-0492028CF603}" destId="{D68CEA15-5517-42EB-9D3C-C302497A04CC}" srcOrd="1" destOrd="0" parTransId="{F2D84E3C-C69B-46CC-B976-97001204606B}" sibTransId="{C99474BC-590D-4BCD-BF1F-A80E28BDC6C0}"/>
    <dgm:cxn modelId="{9C4E0441-6B7C-40B4-B289-D1687086B6C4}" type="presOf" srcId="{62A5295C-1C6B-4178-AC46-FE694FC999DF}" destId="{5780C68A-8B6B-4547-8F54-E940878207DB}" srcOrd="1" destOrd="0" presId="urn:microsoft.com/office/officeart/2005/8/layout/hierarchy2"/>
    <dgm:cxn modelId="{53A87044-23A9-42E7-9487-0F6D95472F23}" type="presOf" srcId="{10CF7C6E-E5F1-4D7A-B092-6FCF208BEC68}" destId="{220E6D2B-6433-42AA-9809-3B8C2A2471BB}" srcOrd="0" destOrd="0" presId="urn:microsoft.com/office/officeart/2005/8/layout/hierarchy2"/>
    <dgm:cxn modelId="{61C1DA46-62B7-4AFD-8CBF-50D75799E46A}" type="presOf" srcId="{8C81A005-CC66-4061-AF86-307B36429060}" destId="{663253DB-10EF-4887-820C-035F58DB1F39}" srcOrd="1" destOrd="0" presId="urn:microsoft.com/office/officeart/2005/8/layout/hierarchy2"/>
    <dgm:cxn modelId="{3890AB48-14BC-47C0-B202-7004CEF911C3}" type="presOf" srcId="{F04869DD-F789-4B8B-B69C-3C13DFA00D7F}" destId="{8C55CDF3-F5AE-43D2-8C7D-E65331C0C6DB}" srcOrd="0" destOrd="0" presId="urn:microsoft.com/office/officeart/2005/8/layout/hierarchy2"/>
    <dgm:cxn modelId="{62BC3F49-5FA9-4144-87E2-EFD58856B486}" srcId="{822F6EA5-63E8-4BEC-AA94-7EDE60F90585}" destId="{8D472C63-8141-44B1-A5E3-FEF95653C2E6}" srcOrd="1" destOrd="0" parTransId="{043B7597-7A4E-4C5E-864E-A06101C296D1}" sibTransId="{809662E4-8A49-429F-AF64-E2865EA292A8}"/>
    <dgm:cxn modelId="{C3997F4C-A36E-410A-9D88-6C60BC27D7E6}" type="presOf" srcId="{9E44B60E-DCBB-4A09-8295-C1910A5FE9D7}" destId="{999FF944-EA37-4E94-80FF-A8BCD7B9F32C}" srcOrd="0" destOrd="0" presId="urn:microsoft.com/office/officeart/2005/8/layout/hierarchy2"/>
    <dgm:cxn modelId="{1151564E-11FF-4245-952B-FB605A950491}" type="presOf" srcId="{69BBD3F8-31D0-4398-8A44-DD6B46F545C9}" destId="{371215CD-3C74-46AF-8A2B-31B13898FBB9}" srcOrd="0" destOrd="0" presId="urn:microsoft.com/office/officeart/2005/8/layout/hierarchy2"/>
    <dgm:cxn modelId="{8A624E53-38A2-4020-BC7A-3F5296923FF1}" type="presOf" srcId="{D68CEA15-5517-42EB-9D3C-C302497A04CC}" destId="{576F2652-1DE8-41BB-8084-D5A844F8534F}" srcOrd="0" destOrd="0" presId="urn:microsoft.com/office/officeart/2005/8/layout/hierarchy2"/>
    <dgm:cxn modelId="{FE27B454-6408-4BD3-8C2B-ABC2ACD9E17A}" type="presOf" srcId="{310E459B-C08C-4674-8575-7CF9F7CB9E58}" destId="{944915A3-55A2-4491-ABD1-97273EB9030E}" srcOrd="1" destOrd="0" presId="urn:microsoft.com/office/officeart/2005/8/layout/hierarchy2"/>
    <dgm:cxn modelId="{8A975B55-33BE-450C-A61B-2C61E216845B}" type="presOf" srcId="{8C81A005-CC66-4061-AF86-307B36429060}" destId="{91AA7E0A-B05D-4637-88F4-F0509C27CFBE}" srcOrd="0" destOrd="0" presId="urn:microsoft.com/office/officeart/2005/8/layout/hierarchy2"/>
    <dgm:cxn modelId="{D1E87B5B-56A0-4E5C-9F1D-552419C67632}" type="presOf" srcId="{4B1D8E76-F649-4C4C-801D-DC181CA4D1A3}" destId="{ED937FCB-EA44-45FC-BF66-B13A3A174D84}" srcOrd="0" destOrd="0" presId="urn:microsoft.com/office/officeart/2005/8/layout/hierarchy2"/>
    <dgm:cxn modelId="{E43BF65B-4197-4638-9A83-66DC4743BDAE}" type="presOf" srcId="{9E44B60E-DCBB-4A09-8295-C1910A5FE9D7}" destId="{40D6F18A-66DD-4BA1-9384-4C12E52CA5F7}" srcOrd="1" destOrd="0" presId="urn:microsoft.com/office/officeart/2005/8/layout/hierarchy2"/>
    <dgm:cxn modelId="{28E4385D-D23D-4779-9B09-EFDB6C192401}" type="presOf" srcId="{8465215E-D593-4182-BE15-3EF13FA7B0FE}" destId="{7105898A-B040-44F0-A921-D7C1D620BF56}" srcOrd="0" destOrd="0" presId="urn:microsoft.com/office/officeart/2005/8/layout/hierarchy2"/>
    <dgm:cxn modelId="{6C28C761-EED6-48B5-805D-83666D97F6D1}" type="presOf" srcId="{E12D3B6D-74E2-480E-A967-0BB9C42DE7EF}" destId="{2A5069FF-8143-4038-850D-E46353A83080}" srcOrd="1" destOrd="0" presId="urn:microsoft.com/office/officeart/2005/8/layout/hierarchy2"/>
    <dgm:cxn modelId="{CA227165-3D41-4709-89F0-BB3266FC44B3}" srcId="{10CF7C6E-E5F1-4D7A-B092-6FCF208BEC68}" destId="{B2BD0F98-C789-43DC-8D34-26A2EBBE9657}" srcOrd="0" destOrd="0" parTransId="{BEA1C97B-9389-4CB1-A899-4D2A3982AE40}" sibTransId="{32EF301B-6A3E-4C7B-BDB0-1FC01E2F9DA7}"/>
    <dgm:cxn modelId="{241D2067-FD7D-4AB3-B9E1-22ED00C578F0}" srcId="{822F6EA5-63E8-4BEC-AA94-7EDE60F90585}" destId="{6DE8B6EE-BC3F-464C-8609-535C68599445}" srcOrd="0" destOrd="0" parTransId="{9E44B60E-DCBB-4A09-8295-C1910A5FE9D7}" sibTransId="{E36D91D9-5C51-4FB3-8215-E43F2184FD4F}"/>
    <dgm:cxn modelId="{0CA8AC6E-8240-4358-A3E6-7A9876C0BD0C}" type="presOf" srcId="{6DE8B6EE-BC3F-464C-8609-535C68599445}" destId="{EF84D2DF-A286-44B1-B7B4-C892DF93FB5D}" srcOrd="0" destOrd="0" presId="urn:microsoft.com/office/officeart/2005/8/layout/hierarchy2"/>
    <dgm:cxn modelId="{BF9FFE7B-911B-463C-90FC-ABD319533287}" type="presOf" srcId="{9B7FC76E-CC4F-4859-9E07-D4DFE8B9AC05}" destId="{E41A1885-CD81-4A68-BC5A-AE9CDB09EE55}" srcOrd="0" destOrd="0" presId="urn:microsoft.com/office/officeart/2005/8/layout/hierarchy2"/>
    <dgm:cxn modelId="{8BB21186-DCFD-4C18-AEA7-16B94F0E05F1}" srcId="{10CF7C6E-E5F1-4D7A-B092-6FCF208BEC68}" destId="{9B7FC76E-CC4F-4859-9E07-D4DFE8B9AC05}" srcOrd="1" destOrd="0" parTransId="{360E3AC6-5355-4526-A1CD-80B16624D078}" sibTransId="{08774586-2FDF-4E38-95E9-1D51AC2F046C}"/>
    <dgm:cxn modelId="{33293C8A-C030-48F8-ACAB-6894BF90D199}" type="presOf" srcId="{8D472C63-8141-44B1-A5E3-FEF95653C2E6}" destId="{6D2021DA-CAE6-4DF5-8170-D017872106A6}" srcOrd="0" destOrd="0" presId="urn:microsoft.com/office/officeart/2005/8/layout/hierarchy2"/>
    <dgm:cxn modelId="{420C8091-2AD2-4D70-B6F8-ACD3D011F1CE}" type="presOf" srcId="{85A0FE82-5E34-49CD-BD2C-E8010B232C57}" destId="{0753F880-AC3C-4A94-BA9A-D72C0A57C163}" srcOrd="0" destOrd="0" presId="urn:microsoft.com/office/officeart/2005/8/layout/hierarchy2"/>
    <dgm:cxn modelId="{3D649E93-D0DE-4C3A-974C-6717785A1EE7}" type="presOf" srcId="{F2D84E3C-C69B-46CC-B976-97001204606B}" destId="{2D6F5DB9-9526-492F-BD84-3860D310EC7F}" srcOrd="1" destOrd="0" presId="urn:microsoft.com/office/officeart/2005/8/layout/hierarchy2"/>
    <dgm:cxn modelId="{4EF5D4A0-EBB8-4D26-8BA3-DECB1B90BFC2}" type="presOf" srcId="{822F6EA5-63E8-4BEC-AA94-7EDE60F90585}" destId="{3DC4495F-C375-4828-8F51-52334791AB68}" srcOrd="0" destOrd="0" presId="urn:microsoft.com/office/officeart/2005/8/layout/hierarchy2"/>
    <dgm:cxn modelId="{07942DA2-5593-49A1-B7C9-329B43E490AF}" type="presOf" srcId="{62A5295C-1C6B-4178-AC46-FE694FC999DF}" destId="{921A59F5-2AE8-43E2-8B05-B6F8E67E797A}" srcOrd="0" destOrd="0" presId="urn:microsoft.com/office/officeart/2005/8/layout/hierarchy2"/>
    <dgm:cxn modelId="{14DBC9A4-7FA0-43EB-85FB-8F547D83E245}" type="presOf" srcId="{360E3AC6-5355-4526-A1CD-80B16624D078}" destId="{84E0C849-B0E1-4D82-9444-4494D6A34217}" srcOrd="0" destOrd="0" presId="urn:microsoft.com/office/officeart/2005/8/layout/hierarchy2"/>
    <dgm:cxn modelId="{650A9DA6-32D4-4B27-A759-62F4571611F3}" type="presOf" srcId="{52340DF1-7D5E-4A15-BAE0-65B1900B6BF8}" destId="{6F9B3190-751E-4CD0-9AE6-7021DC450554}" srcOrd="1" destOrd="0" presId="urn:microsoft.com/office/officeart/2005/8/layout/hierarchy2"/>
    <dgm:cxn modelId="{681AE6A8-A2E9-4783-9622-22124F9490CC}" srcId="{0CC0E963-E5B6-4FCE-9355-7CA0684A3126}" destId="{822F6EA5-63E8-4BEC-AA94-7EDE60F90585}" srcOrd="0" destOrd="0" parTransId="{8E100EDE-CA89-4C85-A3EA-1C3961F177CA}" sibTransId="{82FEB315-3034-4151-9C29-E123D8430E2F}"/>
    <dgm:cxn modelId="{26C8DDAD-CDA8-4720-84D2-31FCA7E8E080}" type="presOf" srcId="{E12D3B6D-74E2-480E-A967-0BB9C42DE7EF}" destId="{679B13F2-0FE0-4963-96BB-5E03FA6A45B0}" srcOrd="0" destOrd="0" presId="urn:microsoft.com/office/officeart/2005/8/layout/hierarchy2"/>
    <dgm:cxn modelId="{9F8927C1-4C3E-4085-BF5F-FCA24B6BA832}" type="presOf" srcId="{BEA1C97B-9389-4CB1-A899-4D2A3982AE40}" destId="{C23B8234-E4AB-4CFF-A9FA-E2C4EBA2F719}" srcOrd="0" destOrd="0" presId="urn:microsoft.com/office/officeart/2005/8/layout/hierarchy2"/>
    <dgm:cxn modelId="{50B262C7-DB0A-4564-B524-3DEAE158DC77}" type="presOf" srcId="{B2BD0F98-C789-43DC-8D34-26A2EBBE9657}" destId="{E6C642BC-CEED-4448-B34C-1FA1DE255FB5}" srcOrd="0" destOrd="0" presId="urn:microsoft.com/office/officeart/2005/8/layout/hierarchy2"/>
    <dgm:cxn modelId="{C9FFA3D1-D85C-4189-AD8D-805EDE5367DC}" type="presOf" srcId="{F2D84E3C-C69B-46CC-B976-97001204606B}" destId="{DC09B5BF-7CC2-4F78-99BE-EBC76502473E}" srcOrd="0" destOrd="0" presId="urn:microsoft.com/office/officeart/2005/8/layout/hierarchy2"/>
    <dgm:cxn modelId="{16A262DF-CDCE-4801-8621-3706BC3169DC}" srcId="{8C297CD8-16FE-4BA0-8589-0492028CF603}" destId="{8465215E-D593-4182-BE15-3EF13FA7B0FE}" srcOrd="0" destOrd="0" parTransId="{310E459B-C08C-4674-8575-7CF9F7CB9E58}" sibTransId="{2C8F7505-ED94-4244-93EB-B458F05EA126}"/>
    <dgm:cxn modelId="{E218C0E5-9B04-4ACD-BBA1-FB49938D25F2}" srcId="{822F6EA5-63E8-4BEC-AA94-7EDE60F90585}" destId="{10CF7C6E-E5F1-4D7A-B092-6FCF208BEC68}" srcOrd="2" destOrd="0" parTransId="{69BBD3F8-31D0-4398-8A44-DD6B46F545C9}" sibTransId="{71447330-A201-4BC0-B5AA-DFF2D7E383F3}"/>
    <dgm:cxn modelId="{130C12E6-B4AE-43CE-ACB3-336AFDC385CA}" type="presOf" srcId="{043B7597-7A4E-4C5E-864E-A06101C296D1}" destId="{BDF182B8-E09F-4628-A273-86EDE611A1AA}" srcOrd="0" destOrd="0" presId="urn:microsoft.com/office/officeart/2005/8/layout/hierarchy2"/>
    <dgm:cxn modelId="{598709EB-B82A-4E2D-98FB-CADD19B30EA6}" type="presOf" srcId="{52340DF1-7D5E-4A15-BAE0-65B1900B6BF8}" destId="{8875365C-B0FA-4872-91CA-E0A494ED0404}" srcOrd="0" destOrd="0" presId="urn:microsoft.com/office/officeart/2005/8/layout/hierarchy2"/>
    <dgm:cxn modelId="{C97759FA-2417-4E7A-9C4C-4B1DDF89DF0C}" srcId="{6DE8B6EE-BC3F-464C-8609-535C68599445}" destId="{4B1D8E76-F649-4C4C-801D-DC181CA4D1A3}" srcOrd="1" destOrd="0" parTransId="{62A5295C-1C6B-4178-AC46-FE694FC999DF}" sibTransId="{1D3E6B78-EB17-4B7B-BA7C-5BD8B5E8CD22}"/>
    <dgm:cxn modelId="{749830FB-5867-4DFA-AF27-64C3C9B07CFA}" type="presOf" srcId="{360E3AC6-5355-4526-A1CD-80B16624D078}" destId="{F1730397-4CD3-4FF8-A097-1A25EB154DF5}" srcOrd="1" destOrd="0" presId="urn:microsoft.com/office/officeart/2005/8/layout/hierarchy2"/>
    <dgm:cxn modelId="{0A15E8FE-2BC2-41D3-9F75-9E1E1640F14A}" type="presOf" srcId="{0CC0E963-E5B6-4FCE-9355-7CA0684A3126}" destId="{15B54B88-D525-436C-B034-103E691E7C7B}" srcOrd="0" destOrd="0" presId="urn:microsoft.com/office/officeart/2005/8/layout/hierarchy2"/>
    <dgm:cxn modelId="{3218DEA9-6C25-48D9-917F-72D6398C13D1}" type="presParOf" srcId="{15B54B88-D525-436C-B034-103E691E7C7B}" destId="{653E171F-83AD-423A-B14D-5F44C16E2908}" srcOrd="0" destOrd="0" presId="urn:microsoft.com/office/officeart/2005/8/layout/hierarchy2"/>
    <dgm:cxn modelId="{D071A097-B80E-48D4-A6BB-8F3FDA46105C}" type="presParOf" srcId="{653E171F-83AD-423A-B14D-5F44C16E2908}" destId="{3DC4495F-C375-4828-8F51-52334791AB68}" srcOrd="0" destOrd="0" presId="urn:microsoft.com/office/officeart/2005/8/layout/hierarchy2"/>
    <dgm:cxn modelId="{D3B28F95-2122-4B1E-ABAC-B676384A3AFB}" type="presParOf" srcId="{653E171F-83AD-423A-B14D-5F44C16E2908}" destId="{98AA094D-0B51-41FF-9540-7123FD0B90CE}" srcOrd="1" destOrd="0" presId="urn:microsoft.com/office/officeart/2005/8/layout/hierarchy2"/>
    <dgm:cxn modelId="{0CD2881B-F0E6-4422-9E88-227D4632059A}" type="presParOf" srcId="{98AA094D-0B51-41FF-9540-7123FD0B90CE}" destId="{999FF944-EA37-4E94-80FF-A8BCD7B9F32C}" srcOrd="0" destOrd="0" presId="urn:microsoft.com/office/officeart/2005/8/layout/hierarchy2"/>
    <dgm:cxn modelId="{FEDEB78A-041A-4621-B5FB-E4B51D7D389B}" type="presParOf" srcId="{999FF944-EA37-4E94-80FF-A8BCD7B9F32C}" destId="{40D6F18A-66DD-4BA1-9384-4C12E52CA5F7}" srcOrd="0" destOrd="0" presId="urn:microsoft.com/office/officeart/2005/8/layout/hierarchy2"/>
    <dgm:cxn modelId="{0D8853CC-B7B1-4CDC-903D-FBD1765DDA32}" type="presParOf" srcId="{98AA094D-0B51-41FF-9540-7123FD0B90CE}" destId="{93D0923C-BD60-4BE8-AAA6-3B00811FF262}" srcOrd="1" destOrd="0" presId="urn:microsoft.com/office/officeart/2005/8/layout/hierarchy2"/>
    <dgm:cxn modelId="{7BDF4EB8-03CC-40B2-B923-DE9520236FBA}" type="presParOf" srcId="{93D0923C-BD60-4BE8-AAA6-3B00811FF262}" destId="{EF84D2DF-A286-44B1-B7B4-C892DF93FB5D}" srcOrd="0" destOrd="0" presId="urn:microsoft.com/office/officeart/2005/8/layout/hierarchy2"/>
    <dgm:cxn modelId="{F7F40213-32D0-4D40-9F52-2C33B0A4A0BB}" type="presParOf" srcId="{93D0923C-BD60-4BE8-AAA6-3B00811FF262}" destId="{D34BF786-BDC6-4D49-A63D-18D7234B042C}" srcOrd="1" destOrd="0" presId="urn:microsoft.com/office/officeart/2005/8/layout/hierarchy2"/>
    <dgm:cxn modelId="{7E3E2DC8-76FB-464F-8357-6178F00B6BEC}" type="presParOf" srcId="{D34BF786-BDC6-4D49-A63D-18D7234B042C}" destId="{8875365C-B0FA-4872-91CA-E0A494ED0404}" srcOrd="0" destOrd="0" presId="urn:microsoft.com/office/officeart/2005/8/layout/hierarchy2"/>
    <dgm:cxn modelId="{D1C0AF48-E256-4246-918B-5732987363A1}" type="presParOf" srcId="{8875365C-B0FA-4872-91CA-E0A494ED0404}" destId="{6F9B3190-751E-4CD0-9AE6-7021DC450554}" srcOrd="0" destOrd="0" presId="urn:microsoft.com/office/officeart/2005/8/layout/hierarchy2"/>
    <dgm:cxn modelId="{CCE88754-0920-4147-8952-C2E27C9C1B94}" type="presParOf" srcId="{D34BF786-BDC6-4D49-A63D-18D7234B042C}" destId="{2F6C75F4-53B6-4E83-BC20-0A409ACEADD9}" srcOrd="1" destOrd="0" presId="urn:microsoft.com/office/officeart/2005/8/layout/hierarchy2"/>
    <dgm:cxn modelId="{7C8451EF-C18B-4D80-BE79-3655102F6435}" type="presParOf" srcId="{2F6C75F4-53B6-4E83-BC20-0A409ACEADD9}" destId="{0753F880-AC3C-4A94-BA9A-D72C0A57C163}" srcOrd="0" destOrd="0" presId="urn:microsoft.com/office/officeart/2005/8/layout/hierarchy2"/>
    <dgm:cxn modelId="{6764665D-6DE4-46A9-8741-12974A920E60}" type="presParOf" srcId="{2F6C75F4-53B6-4E83-BC20-0A409ACEADD9}" destId="{686AFD2A-012A-45CB-B00D-D49AB679612E}" srcOrd="1" destOrd="0" presId="urn:microsoft.com/office/officeart/2005/8/layout/hierarchy2"/>
    <dgm:cxn modelId="{E76D7453-7493-4BCA-BD5D-3063C04EA81D}" type="presParOf" srcId="{D34BF786-BDC6-4D49-A63D-18D7234B042C}" destId="{921A59F5-2AE8-43E2-8B05-B6F8E67E797A}" srcOrd="2" destOrd="0" presId="urn:microsoft.com/office/officeart/2005/8/layout/hierarchy2"/>
    <dgm:cxn modelId="{00DC1798-F038-41A8-9E38-8AF4802DDF02}" type="presParOf" srcId="{921A59F5-2AE8-43E2-8B05-B6F8E67E797A}" destId="{5780C68A-8B6B-4547-8F54-E940878207DB}" srcOrd="0" destOrd="0" presId="urn:microsoft.com/office/officeart/2005/8/layout/hierarchy2"/>
    <dgm:cxn modelId="{4C9EBD22-084F-45A3-80BE-7631ABC8F3A9}" type="presParOf" srcId="{D34BF786-BDC6-4D49-A63D-18D7234B042C}" destId="{6C3990EC-3B90-46FF-9779-D153BC72FFB1}" srcOrd="3" destOrd="0" presId="urn:microsoft.com/office/officeart/2005/8/layout/hierarchy2"/>
    <dgm:cxn modelId="{ADA54321-0BEB-40F1-98F3-1B616533F2FC}" type="presParOf" srcId="{6C3990EC-3B90-46FF-9779-D153BC72FFB1}" destId="{ED937FCB-EA44-45FC-BF66-B13A3A174D84}" srcOrd="0" destOrd="0" presId="urn:microsoft.com/office/officeart/2005/8/layout/hierarchy2"/>
    <dgm:cxn modelId="{7DF8DBDC-4337-4930-A0EE-7DAD9D021A8A}" type="presParOf" srcId="{6C3990EC-3B90-46FF-9779-D153BC72FFB1}" destId="{A2130F94-885A-4929-B291-A658299EFCEF}" srcOrd="1" destOrd="0" presId="urn:microsoft.com/office/officeart/2005/8/layout/hierarchy2"/>
    <dgm:cxn modelId="{F9ADBBC2-8B06-4058-AA8A-3392D795808D}" type="presParOf" srcId="{98AA094D-0B51-41FF-9540-7123FD0B90CE}" destId="{BDF182B8-E09F-4628-A273-86EDE611A1AA}" srcOrd="2" destOrd="0" presId="urn:microsoft.com/office/officeart/2005/8/layout/hierarchy2"/>
    <dgm:cxn modelId="{6DD00E0A-EBBB-46D1-99E0-7EC75BFD702A}" type="presParOf" srcId="{BDF182B8-E09F-4628-A273-86EDE611A1AA}" destId="{93F58B2A-42E1-4BE6-B654-AD850A93A427}" srcOrd="0" destOrd="0" presId="urn:microsoft.com/office/officeart/2005/8/layout/hierarchy2"/>
    <dgm:cxn modelId="{0828D8F4-86FD-463C-AB37-29FD0CDF04C4}" type="presParOf" srcId="{98AA094D-0B51-41FF-9540-7123FD0B90CE}" destId="{1240EB16-D17A-44D6-85C6-8C18D500E3F3}" srcOrd="3" destOrd="0" presId="urn:microsoft.com/office/officeart/2005/8/layout/hierarchy2"/>
    <dgm:cxn modelId="{F8FBF217-72DA-4235-8700-91BC34990734}" type="presParOf" srcId="{1240EB16-D17A-44D6-85C6-8C18D500E3F3}" destId="{6D2021DA-CAE6-4DF5-8170-D017872106A6}" srcOrd="0" destOrd="0" presId="urn:microsoft.com/office/officeart/2005/8/layout/hierarchy2"/>
    <dgm:cxn modelId="{C6193812-E3A8-4BCD-A172-0AF42F69D669}" type="presParOf" srcId="{1240EB16-D17A-44D6-85C6-8C18D500E3F3}" destId="{BDC517D0-FF5A-4F36-AFCF-52F09BDD2668}" srcOrd="1" destOrd="0" presId="urn:microsoft.com/office/officeart/2005/8/layout/hierarchy2"/>
    <dgm:cxn modelId="{8EF089DC-5795-4F62-915B-3D3D936B23EC}" type="presParOf" srcId="{BDC517D0-FF5A-4F36-AFCF-52F09BDD2668}" destId="{91AA7E0A-B05D-4637-88F4-F0509C27CFBE}" srcOrd="0" destOrd="0" presId="urn:microsoft.com/office/officeart/2005/8/layout/hierarchy2"/>
    <dgm:cxn modelId="{7DDA9DFB-4729-40CB-8257-BBA18062A0D7}" type="presParOf" srcId="{91AA7E0A-B05D-4637-88F4-F0509C27CFBE}" destId="{663253DB-10EF-4887-820C-035F58DB1F39}" srcOrd="0" destOrd="0" presId="urn:microsoft.com/office/officeart/2005/8/layout/hierarchy2"/>
    <dgm:cxn modelId="{8DC9FACC-35D0-4A37-8CEE-A0BC6C4FBE38}" type="presParOf" srcId="{BDC517D0-FF5A-4F36-AFCF-52F09BDD2668}" destId="{FCA369C6-D77E-462B-95BB-E557C42F8836}" srcOrd="1" destOrd="0" presId="urn:microsoft.com/office/officeart/2005/8/layout/hierarchy2"/>
    <dgm:cxn modelId="{D345C9D0-8DC4-4C13-92E1-9041BC95A456}" type="presParOf" srcId="{FCA369C6-D77E-462B-95BB-E557C42F8836}" destId="{8C55CDF3-F5AE-43D2-8C7D-E65331C0C6DB}" srcOrd="0" destOrd="0" presId="urn:microsoft.com/office/officeart/2005/8/layout/hierarchy2"/>
    <dgm:cxn modelId="{80871224-8FA9-4FEA-9BE5-B3067D5FBCC8}" type="presParOf" srcId="{FCA369C6-D77E-462B-95BB-E557C42F8836}" destId="{A3E4A9D7-82AF-43F6-9056-4BB8C20C5700}" srcOrd="1" destOrd="0" presId="urn:microsoft.com/office/officeart/2005/8/layout/hierarchy2"/>
    <dgm:cxn modelId="{748B62C3-3FFA-4416-891A-1BA9ACB418E9}" type="presParOf" srcId="{BDC517D0-FF5A-4F36-AFCF-52F09BDD2668}" destId="{679B13F2-0FE0-4963-96BB-5E03FA6A45B0}" srcOrd="2" destOrd="0" presId="urn:microsoft.com/office/officeart/2005/8/layout/hierarchy2"/>
    <dgm:cxn modelId="{8352DCF4-A477-45F6-ABF6-6DB8A4AB1DE1}" type="presParOf" srcId="{679B13F2-0FE0-4963-96BB-5E03FA6A45B0}" destId="{2A5069FF-8143-4038-850D-E46353A83080}" srcOrd="0" destOrd="0" presId="urn:microsoft.com/office/officeart/2005/8/layout/hierarchy2"/>
    <dgm:cxn modelId="{962256E8-11A9-44E1-977D-70F79BDA73A2}" type="presParOf" srcId="{BDC517D0-FF5A-4F36-AFCF-52F09BDD2668}" destId="{93DA72AB-3D23-4EAC-AD1B-7CDE584CE9DB}" srcOrd="3" destOrd="0" presId="urn:microsoft.com/office/officeart/2005/8/layout/hierarchy2"/>
    <dgm:cxn modelId="{638113BA-FD12-4D54-95BD-CEFDCF6A4426}" type="presParOf" srcId="{93DA72AB-3D23-4EAC-AD1B-7CDE584CE9DB}" destId="{2A6F36EA-F97A-4BD1-BBEB-51BF5E6409FF}" srcOrd="0" destOrd="0" presId="urn:microsoft.com/office/officeart/2005/8/layout/hierarchy2"/>
    <dgm:cxn modelId="{4BEB75E9-867B-43A4-B11A-8CC25B716E21}" type="presParOf" srcId="{93DA72AB-3D23-4EAC-AD1B-7CDE584CE9DB}" destId="{DF723925-CA20-4F3F-AB89-72C7AD6D3D15}" srcOrd="1" destOrd="0" presId="urn:microsoft.com/office/officeart/2005/8/layout/hierarchy2"/>
    <dgm:cxn modelId="{6BA8D8F1-F377-4F41-A939-6F04DF5D8435}" type="presParOf" srcId="{DF723925-CA20-4F3F-AB89-72C7AD6D3D15}" destId="{58B0188A-99DD-4A2E-9931-ABF96EA9CD4F}" srcOrd="0" destOrd="0" presId="urn:microsoft.com/office/officeart/2005/8/layout/hierarchy2"/>
    <dgm:cxn modelId="{F332169B-32A7-4633-BA90-31D3211E2E30}" type="presParOf" srcId="{58B0188A-99DD-4A2E-9931-ABF96EA9CD4F}" destId="{944915A3-55A2-4491-ABD1-97273EB9030E}" srcOrd="0" destOrd="0" presId="urn:microsoft.com/office/officeart/2005/8/layout/hierarchy2"/>
    <dgm:cxn modelId="{95858E79-288A-4601-85A3-55C98BDD8394}" type="presParOf" srcId="{DF723925-CA20-4F3F-AB89-72C7AD6D3D15}" destId="{7A33F877-342B-42F7-A9A8-153ED83D551F}" srcOrd="1" destOrd="0" presId="urn:microsoft.com/office/officeart/2005/8/layout/hierarchy2"/>
    <dgm:cxn modelId="{27484B01-C1E5-4720-863F-01985F29C6E5}" type="presParOf" srcId="{7A33F877-342B-42F7-A9A8-153ED83D551F}" destId="{7105898A-B040-44F0-A921-D7C1D620BF56}" srcOrd="0" destOrd="0" presId="urn:microsoft.com/office/officeart/2005/8/layout/hierarchy2"/>
    <dgm:cxn modelId="{65524602-0FF4-41CB-95B9-00C58EF98EF9}" type="presParOf" srcId="{7A33F877-342B-42F7-A9A8-153ED83D551F}" destId="{F76C4A41-B04C-467F-A029-D42CFAAB5BE9}" srcOrd="1" destOrd="0" presId="urn:microsoft.com/office/officeart/2005/8/layout/hierarchy2"/>
    <dgm:cxn modelId="{FC9237AA-CE93-458E-83DE-A8434E24E49C}" type="presParOf" srcId="{DF723925-CA20-4F3F-AB89-72C7AD6D3D15}" destId="{DC09B5BF-7CC2-4F78-99BE-EBC76502473E}" srcOrd="2" destOrd="0" presId="urn:microsoft.com/office/officeart/2005/8/layout/hierarchy2"/>
    <dgm:cxn modelId="{B444C5FD-9053-4B08-BEAB-DF242D39E25B}" type="presParOf" srcId="{DC09B5BF-7CC2-4F78-99BE-EBC76502473E}" destId="{2D6F5DB9-9526-492F-BD84-3860D310EC7F}" srcOrd="0" destOrd="0" presId="urn:microsoft.com/office/officeart/2005/8/layout/hierarchy2"/>
    <dgm:cxn modelId="{917FDB10-B959-4D71-98B0-7A6FB4C3A5B0}" type="presParOf" srcId="{DF723925-CA20-4F3F-AB89-72C7AD6D3D15}" destId="{AB655B90-2F64-4F4E-ADC6-E7CED2028543}" srcOrd="3" destOrd="0" presId="urn:microsoft.com/office/officeart/2005/8/layout/hierarchy2"/>
    <dgm:cxn modelId="{75FA25B9-7077-4A50-AAC7-4305D99BEA19}" type="presParOf" srcId="{AB655B90-2F64-4F4E-ADC6-E7CED2028543}" destId="{576F2652-1DE8-41BB-8084-D5A844F8534F}" srcOrd="0" destOrd="0" presId="urn:microsoft.com/office/officeart/2005/8/layout/hierarchy2"/>
    <dgm:cxn modelId="{F72968EF-E160-4144-B1CA-CD165B265ABD}" type="presParOf" srcId="{AB655B90-2F64-4F4E-ADC6-E7CED2028543}" destId="{FD8FFAE7-5F36-46CF-93B6-772700F9FFDB}" srcOrd="1" destOrd="0" presId="urn:microsoft.com/office/officeart/2005/8/layout/hierarchy2"/>
    <dgm:cxn modelId="{4492C84C-33C6-4EED-9024-36FB01D5A641}" type="presParOf" srcId="{98AA094D-0B51-41FF-9540-7123FD0B90CE}" destId="{371215CD-3C74-46AF-8A2B-31B13898FBB9}" srcOrd="4" destOrd="0" presId="urn:microsoft.com/office/officeart/2005/8/layout/hierarchy2"/>
    <dgm:cxn modelId="{2066651E-1929-4A3C-9940-F516684B2AC6}" type="presParOf" srcId="{371215CD-3C74-46AF-8A2B-31B13898FBB9}" destId="{1E647103-5863-4644-AF92-E2ED14C616E1}" srcOrd="0" destOrd="0" presId="urn:microsoft.com/office/officeart/2005/8/layout/hierarchy2"/>
    <dgm:cxn modelId="{53EA64FD-2A17-461E-AE31-0884907D0AF2}" type="presParOf" srcId="{98AA094D-0B51-41FF-9540-7123FD0B90CE}" destId="{CD4BD73D-1EFF-48E6-96D4-2250E0041415}" srcOrd="5" destOrd="0" presId="urn:microsoft.com/office/officeart/2005/8/layout/hierarchy2"/>
    <dgm:cxn modelId="{E161E57A-3F98-4BFC-81FF-1C14D619A600}" type="presParOf" srcId="{CD4BD73D-1EFF-48E6-96D4-2250E0041415}" destId="{220E6D2B-6433-42AA-9809-3B8C2A2471BB}" srcOrd="0" destOrd="0" presId="urn:microsoft.com/office/officeart/2005/8/layout/hierarchy2"/>
    <dgm:cxn modelId="{2156B532-8C8E-4317-BDC1-36C14DE92CC3}" type="presParOf" srcId="{CD4BD73D-1EFF-48E6-96D4-2250E0041415}" destId="{3217765A-CC34-46A1-BEF7-35A014B73E38}" srcOrd="1" destOrd="0" presId="urn:microsoft.com/office/officeart/2005/8/layout/hierarchy2"/>
    <dgm:cxn modelId="{52B104E0-260E-4F77-A757-9935881B0ADE}" type="presParOf" srcId="{3217765A-CC34-46A1-BEF7-35A014B73E38}" destId="{C23B8234-E4AB-4CFF-A9FA-E2C4EBA2F719}" srcOrd="0" destOrd="0" presId="urn:microsoft.com/office/officeart/2005/8/layout/hierarchy2"/>
    <dgm:cxn modelId="{1982E998-73A4-45BE-B37B-8BD1E95C0DF0}" type="presParOf" srcId="{C23B8234-E4AB-4CFF-A9FA-E2C4EBA2F719}" destId="{9245A47D-7157-4E1F-9D4F-3FFC1EDFA7CC}" srcOrd="0" destOrd="0" presId="urn:microsoft.com/office/officeart/2005/8/layout/hierarchy2"/>
    <dgm:cxn modelId="{29745140-A2D7-4AF1-8571-F57613457A42}" type="presParOf" srcId="{3217765A-CC34-46A1-BEF7-35A014B73E38}" destId="{0E7E0929-4404-4D31-BF1D-964921AA40B5}" srcOrd="1" destOrd="0" presId="urn:microsoft.com/office/officeart/2005/8/layout/hierarchy2"/>
    <dgm:cxn modelId="{A2A2F403-E7AC-47BC-B7BD-686F840C694F}" type="presParOf" srcId="{0E7E0929-4404-4D31-BF1D-964921AA40B5}" destId="{E6C642BC-CEED-4448-B34C-1FA1DE255FB5}" srcOrd="0" destOrd="0" presId="urn:microsoft.com/office/officeart/2005/8/layout/hierarchy2"/>
    <dgm:cxn modelId="{95EA50AF-13C5-43A8-8358-B6430CE87843}" type="presParOf" srcId="{0E7E0929-4404-4D31-BF1D-964921AA40B5}" destId="{A934B522-C9CF-4467-AC01-4DFB9406F94F}" srcOrd="1" destOrd="0" presId="urn:microsoft.com/office/officeart/2005/8/layout/hierarchy2"/>
    <dgm:cxn modelId="{94723B57-0F80-4F77-A6FB-CA5E6C37C7D5}" type="presParOf" srcId="{3217765A-CC34-46A1-BEF7-35A014B73E38}" destId="{84E0C849-B0E1-4D82-9444-4494D6A34217}" srcOrd="2" destOrd="0" presId="urn:microsoft.com/office/officeart/2005/8/layout/hierarchy2"/>
    <dgm:cxn modelId="{1B50C024-5EEE-497B-AD5B-959F8FD1B814}" type="presParOf" srcId="{84E0C849-B0E1-4D82-9444-4494D6A34217}" destId="{F1730397-4CD3-4FF8-A097-1A25EB154DF5}" srcOrd="0" destOrd="0" presId="urn:microsoft.com/office/officeart/2005/8/layout/hierarchy2"/>
    <dgm:cxn modelId="{22E04F7E-C8B9-4EB5-B5AA-44216023242D}" type="presParOf" srcId="{3217765A-CC34-46A1-BEF7-35A014B73E38}" destId="{7EB3B2EB-1D56-48B8-AAB3-46F7FE0E5039}" srcOrd="3" destOrd="0" presId="urn:microsoft.com/office/officeart/2005/8/layout/hierarchy2"/>
    <dgm:cxn modelId="{2DBB1A70-B413-4CD9-ADCF-023349BCCC9C}" type="presParOf" srcId="{7EB3B2EB-1D56-48B8-AAB3-46F7FE0E5039}" destId="{E41A1885-CD81-4A68-BC5A-AE9CDB09EE55}" srcOrd="0" destOrd="0" presId="urn:microsoft.com/office/officeart/2005/8/layout/hierarchy2"/>
    <dgm:cxn modelId="{A643FB77-E49D-417D-BF9C-441E342CAB42}" type="presParOf" srcId="{7EB3B2EB-1D56-48B8-AAB3-46F7FE0E5039}" destId="{116A204B-66B1-4612-A0EA-77792E88F79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4495F-C375-4828-8F51-52334791AB68}">
      <dsp:nvSpPr>
        <dsp:cNvPr id="0" name=""/>
        <dsp:cNvSpPr/>
      </dsp:nvSpPr>
      <dsp:spPr>
        <a:xfrm>
          <a:off x="324416" y="2557437"/>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Type of questions</a:t>
          </a:r>
        </a:p>
      </dsp:txBody>
      <dsp:txXfrm>
        <a:off x="350429" y="2583450"/>
        <a:ext cx="1724257" cy="836115"/>
      </dsp:txXfrm>
    </dsp:sp>
    <dsp:sp modelId="{999FF944-EA37-4E94-80FF-A8BCD7B9F32C}">
      <dsp:nvSpPr>
        <dsp:cNvPr id="0" name=""/>
        <dsp:cNvSpPr/>
      </dsp:nvSpPr>
      <dsp:spPr>
        <a:xfrm rot="17350740">
          <a:off x="1374572" y="1966829"/>
          <a:ext cx="2162765" cy="26630"/>
        </a:xfrm>
        <a:custGeom>
          <a:avLst/>
          <a:gdLst/>
          <a:ahLst/>
          <a:cxnLst/>
          <a:rect l="0" t="0" r="0" b="0"/>
          <a:pathLst>
            <a:path>
              <a:moveTo>
                <a:pt x="0" y="13315"/>
              </a:moveTo>
              <a:lnTo>
                <a:pt x="2162765"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p>
      </dsp:txBody>
      <dsp:txXfrm>
        <a:off x="2401886" y="1926076"/>
        <a:ext cx="108138" cy="108138"/>
      </dsp:txXfrm>
    </dsp:sp>
    <dsp:sp modelId="{EF84D2DF-A286-44B1-B7B4-C892DF93FB5D}">
      <dsp:nvSpPr>
        <dsp:cNvPr id="0" name=""/>
        <dsp:cNvSpPr/>
      </dsp:nvSpPr>
      <dsp:spPr>
        <a:xfrm>
          <a:off x="2811212" y="514711"/>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Open</a:t>
          </a:r>
        </a:p>
      </dsp:txBody>
      <dsp:txXfrm>
        <a:off x="2837225" y="540724"/>
        <a:ext cx="1724257" cy="836115"/>
      </dsp:txXfrm>
    </dsp:sp>
    <dsp:sp modelId="{8875365C-B0FA-4872-91CA-E0A494ED0404}">
      <dsp:nvSpPr>
        <dsp:cNvPr id="0" name=""/>
        <dsp:cNvSpPr/>
      </dsp:nvSpPr>
      <dsp:spPr>
        <a:xfrm rot="19457599">
          <a:off x="4505252" y="690126"/>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681566"/>
        <a:ext cx="43749" cy="43749"/>
      </dsp:txXfrm>
    </dsp:sp>
    <dsp:sp modelId="{0753F880-AC3C-4A94-BA9A-D72C0A57C163}">
      <dsp:nvSpPr>
        <dsp:cNvPr id="0" name=""/>
        <dsp:cNvSpPr/>
      </dsp:nvSpPr>
      <dsp:spPr>
        <a:xfrm>
          <a:off x="5298008" y="4030"/>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Complete open</a:t>
          </a:r>
        </a:p>
      </dsp:txBody>
      <dsp:txXfrm>
        <a:off x="5324021" y="30043"/>
        <a:ext cx="1724257" cy="836115"/>
      </dsp:txXfrm>
    </dsp:sp>
    <dsp:sp modelId="{921A59F5-2AE8-43E2-8B05-B6F8E67E797A}">
      <dsp:nvSpPr>
        <dsp:cNvPr id="0" name=""/>
        <dsp:cNvSpPr/>
      </dsp:nvSpPr>
      <dsp:spPr>
        <a:xfrm rot="2142401">
          <a:off x="4505252" y="1200807"/>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1192248"/>
        <a:ext cx="43749" cy="43749"/>
      </dsp:txXfrm>
    </dsp:sp>
    <dsp:sp modelId="{ED937FCB-EA44-45FC-BF66-B13A3A174D84}">
      <dsp:nvSpPr>
        <dsp:cNvPr id="0" name=""/>
        <dsp:cNvSpPr/>
      </dsp:nvSpPr>
      <dsp:spPr>
        <a:xfrm>
          <a:off x="5298008" y="1025393"/>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Open ended</a:t>
          </a:r>
        </a:p>
      </dsp:txBody>
      <dsp:txXfrm>
        <a:off x="5324021" y="1051406"/>
        <a:ext cx="1724257" cy="836115"/>
      </dsp:txXfrm>
    </dsp:sp>
    <dsp:sp modelId="{BDF182B8-E09F-4628-A273-86EDE611A1AA}">
      <dsp:nvSpPr>
        <dsp:cNvPr id="0" name=""/>
        <dsp:cNvSpPr/>
      </dsp:nvSpPr>
      <dsp:spPr>
        <a:xfrm>
          <a:off x="2100699" y="2988192"/>
          <a:ext cx="710513" cy="26630"/>
        </a:xfrm>
        <a:custGeom>
          <a:avLst/>
          <a:gdLst/>
          <a:ahLst/>
          <a:cxnLst/>
          <a:rect l="0" t="0" r="0" b="0"/>
          <a:pathLst>
            <a:path>
              <a:moveTo>
                <a:pt x="0" y="13315"/>
              </a:moveTo>
              <a:lnTo>
                <a:pt x="710513"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2438192" y="2983745"/>
        <a:ext cx="35525" cy="35525"/>
      </dsp:txXfrm>
    </dsp:sp>
    <dsp:sp modelId="{6D2021DA-CAE6-4DF5-8170-D017872106A6}">
      <dsp:nvSpPr>
        <dsp:cNvPr id="0" name=""/>
        <dsp:cNvSpPr/>
      </dsp:nvSpPr>
      <dsp:spPr>
        <a:xfrm>
          <a:off x="2811212" y="2557437"/>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Categorical</a:t>
          </a:r>
        </a:p>
      </dsp:txBody>
      <dsp:txXfrm>
        <a:off x="2837225" y="2583450"/>
        <a:ext cx="1724257" cy="836115"/>
      </dsp:txXfrm>
    </dsp:sp>
    <dsp:sp modelId="{91AA7E0A-B05D-4637-88F4-F0509C27CFBE}">
      <dsp:nvSpPr>
        <dsp:cNvPr id="0" name=""/>
        <dsp:cNvSpPr/>
      </dsp:nvSpPr>
      <dsp:spPr>
        <a:xfrm rot="19457599">
          <a:off x="4505252" y="2732851"/>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2724292"/>
        <a:ext cx="43749" cy="43749"/>
      </dsp:txXfrm>
    </dsp:sp>
    <dsp:sp modelId="{8C55CDF3-F5AE-43D2-8C7D-E65331C0C6DB}">
      <dsp:nvSpPr>
        <dsp:cNvPr id="0" name=""/>
        <dsp:cNvSpPr/>
      </dsp:nvSpPr>
      <dsp:spPr>
        <a:xfrm>
          <a:off x="5298008" y="2046755"/>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Dichotomic</a:t>
          </a:r>
        </a:p>
      </dsp:txBody>
      <dsp:txXfrm>
        <a:off x="5324021" y="2072768"/>
        <a:ext cx="1724257" cy="836115"/>
      </dsp:txXfrm>
    </dsp:sp>
    <dsp:sp modelId="{679B13F2-0FE0-4963-96BB-5E03FA6A45B0}">
      <dsp:nvSpPr>
        <dsp:cNvPr id="0" name=""/>
        <dsp:cNvSpPr/>
      </dsp:nvSpPr>
      <dsp:spPr>
        <a:xfrm rot="2142401">
          <a:off x="4505252" y="3243533"/>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3234973"/>
        <a:ext cx="43749" cy="43749"/>
      </dsp:txXfrm>
    </dsp:sp>
    <dsp:sp modelId="{2A6F36EA-F97A-4BD1-BBEB-51BF5E6409FF}">
      <dsp:nvSpPr>
        <dsp:cNvPr id="0" name=""/>
        <dsp:cNvSpPr/>
      </dsp:nvSpPr>
      <dsp:spPr>
        <a:xfrm>
          <a:off x="5298008" y="3068118"/>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err="1"/>
            <a:t>Multiple</a:t>
          </a:r>
          <a:endParaRPr lang="cs-CZ" sz="2800" kern="1200" dirty="0"/>
        </a:p>
      </dsp:txBody>
      <dsp:txXfrm>
        <a:off x="5324021" y="3094131"/>
        <a:ext cx="1724257" cy="836115"/>
      </dsp:txXfrm>
    </dsp:sp>
    <dsp:sp modelId="{58B0188A-99DD-4A2E-9931-ABF96EA9CD4F}">
      <dsp:nvSpPr>
        <dsp:cNvPr id="0" name=""/>
        <dsp:cNvSpPr/>
      </dsp:nvSpPr>
      <dsp:spPr>
        <a:xfrm rot="19457599">
          <a:off x="6992048" y="3243533"/>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407673" y="3234973"/>
        <a:ext cx="43749" cy="43749"/>
      </dsp:txXfrm>
    </dsp:sp>
    <dsp:sp modelId="{7105898A-B040-44F0-A921-D7C1D620BF56}">
      <dsp:nvSpPr>
        <dsp:cNvPr id="0" name=""/>
        <dsp:cNvSpPr/>
      </dsp:nvSpPr>
      <dsp:spPr>
        <a:xfrm>
          <a:off x="7784804" y="2557437"/>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One answer</a:t>
          </a:r>
        </a:p>
      </dsp:txBody>
      <dsp:txXfrm>
        <a:off x="7810817" y="2583450"/>
        <a:ext cx="1724257" cy="836115"/>
      </dsp:txXfrm>
    </dsp:sp>
    <dsp:sp modelId="{DC09B5BF-7CC2-4F78-99BE-EBC76502473E}">
      <dsp:nvSpPr>
        <dsp:cNvPr id="0" name=""/>
        <dsp:cNvSpPr/>
      </dsp:nvSpPr>
      <dsp:spPr>
        <a:xfrm rot="2142401">
          <a:off x="6992048" y="3754214"/>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7407673" y="3745655"/>
        <a:ext cx="43749" cy="43749"/>
      </dsp:txXfrm>
    </dsp:sp>
    <dsp:sp modelId="{576F2652-1DE8-41BB-8084-D5A844F8534F}">
      <dsp:nvSpPr>
        <dsp:cNvPr id="0" name=""/>
        <dsp:cNvSpPr/>
      </dsp:nvSpPr>
      <dsp:spPr>
        <a:xfrm>
          <a:off x="7784804" y="3578799"/>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Multiple</a:t>
          </a:r>
        </a:p>
      </dsp:txBody>
      <dsp:txXfrm>
        <a:off x="7810817" y="3604812"/>
        <a:ext cx="1724257" cy="836115"/>
      </dsp:txXfrm>
    </dsp:sp>
    <dsp:sp modelId="{371215CD-3C74-46AF-8A2B-31B13898FBB9}">
      <dsp:nvSpPr>
        <dsp:cNvPr id="0" name=""/>
        <dsp:cNvSpPr/>
      </dsp:nvSpPr>
      <dsp:spPr>
        <a:xfrm rot="4249260">
          <a:off x="1374572" y="4009555"/>
          <a:ext cx="2162765" cy="26630"/>
        </a:xfrm>
        <a:custGeom>
          <a:avLst/>
          <a:gdLst/>
          <a:ahLst/>
          <a:cxnLst/>
          <a:rect l="0" t="0" r="0" b="0"/>
          <a:pathLst>
            <a:path>
              <a:moveTo>
                <a:pt x="0" y="13315"/>
              </a:moveTo>
              <a:lnTo>
                <a:pt x="2162765" y="133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p>
      </dsp:txBody>
      <dsp:txXfrm>
        <a:off x="2401886" y="3968801"/>
        <a:ext cx="108138" cy="108138"/>
      </dsp:txXfrm>
    </dsp:sp>
    <dsp:sp modelId="{220E6D2B-6433-42AA-9809-3B8C2A2471BB}">
      <dsp:nvSpPr>
        <dsp:cNvPr id="0" name=""/>
        <dsp:cNvSpPr/>
      </dsp:nvSpPr>
      <dsp:spPr>
        <a:xfrm>
          <a:off x="2811212" y="4600162"/>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a:t>Scales</a:t>
          </a:r>
        </a:p>
      </dsp:txBody>
      <dsp:txXfrm>
        <a:off x="2837225" y="4626175"/>
        <a:ext cx="1724257" cy="836115"/>
      </dsp:txXfrm>
    </dsp:sp>
    <dsp:sp modelId="{C23B8234-E4AB-4CFF-A9FA-E2C4EBA2F719}">
      <dsp:nvSpPr>
        <dsp:cNvPr id="0" name=""/>
        <dsp:cNvSpPr/>
      </dsp:nvSpPr>
      <dsp:spPr>
        <a:xfrm rot="19457599">
          <a:off x="4505252" y="4775577"/>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4767017"/>
        <a:ext cx="43749" cy="43749"/>
      </dsp:txXfrm>
    </dsp:sp>
    <dsp:sp modelId="{E6C642BC-CEED-4448-B34C-1FA1DE255FB5}">
      <dsp:nvSpPr>
        <dsp:cNvPr id="0" name=""/>
        <dsp:cNvSpPr/>
      </dsp:nvSpPr>
      <dsp:spPr>
        <a:xfrm>
          <a:off x="5298008" y="4089481"/>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err="1"/>
            <a:t>Labeled</a:t>
          </a:r>
          <a:endParaRPr lang="cs-CZ" sz="2800" kern="1200" dirty="0"/>
        </a:p>
      </dsp:txBody>
      <dsp:txXfrm>
        <a:off x="5324021" y="4115494"/>
        <a:ext cx="1724257" cy="836115"/>
      </dsp:txXfrm>
    </dsp:sp>
    <dsp:sp modelId="{84E0C849-B0E1-4D82-9444-4494D6A34217}">
      <dsp:nvSpPr>
        <dsp:cNvPr id="0" name=""/>
        <dsp:cNvSpPr/>
      </dsp:nvSpPr>
      <dsp:spPr>
        <a:xfrm rot="2142401">
          <a:off x="4505252" y="5286258"/>
          <a:ext cx="874999" cy="26630"/>
        </a:xfrm>
        <a:custGeom>
          <a:avLst/>
          <a:gdLst/>
          <a:ahLst/>
          <a:cxnLst/>
          <a:rect l="0" t="0" r="0" b="0"/>
          <a:pathLst>
            <a:path>
              <a:moveTo>
                <a:pt x="0" y="13315"/>
              </a:moveTo>
              <a:lnTo>
                <a:pt x="874999" y="133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4920877" y="5277699"/>
        <a:ext cx="43749" cy="43749"/>
      </dsp:txXfrm>
    </dsp:sp>
    <dsp:sp modelId="{E41A1885-CD81-4A68-BC5A-AE9CDB09EE55}">
      <dsp:nvSpPr>
        <dsp:cNvPr id="0" name=""/>
        <dsp:cNvSpPr/>
      </dsp:nvSpPr>
      <dsp:spPr>
        <a:xfrm>
          <a:off x="5298008" y="5110844"/>
          <a:ext cx="1776283" cy="8881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kern="1200" dirty="0" err="1"/>
            <a:t>Unlabeled</a:t>
          </a:r>
          <a:endParaRPr lang="cs-CZ" sz="2800" kern="1200" dirty="0"/>
        </a:p>
      </dsp:txBody>
      <dsp:txXfrm>
        <a:off x="5324021" y="5136857"/>
        <a:ext cx="1724257" cy="8361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5826B-7678-40DA-BCC6-744814B98776}" type="datetimeFigureOut">
              <a:rPr lang="cs-CZ" smtClean="0"/>
              <a:t>22.11.2023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58D5C-7C5A-46D2-A438-0D01F4725E13}" type="slidenum">
              <a:rPr lang="cs-CZ" smtClean="0"/>
              <a:t>‹#›</a:t>
            </a:fld>
            <a:endParaRPr lang="cs-CZ"/>
          </a:p>
        </p:txBody>
      </p:sp>
    </p:spTree>
    <p:extLst>
      <p:ext uri="{BB962C8B-B14F-4D97-AF65-F5344CB8AC3E}">
        <p14:creationId xmlns:p14="http://schemas.microsoft.com/office/powerpoint/2010/main" val="369716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5302125-C37C-4A02-98FE-C91C53C72C5A}" type="slidenum">
              <a:rPr lang="cs-CZ" smtClean="0"/>
              <a:pPr/>
              <a:t>13</a:t>
            </a:fld>
            <a:endParaRPr lang="cs-CZ"/>
          </a:p>
        </p:txBody>
      </p:sp>
    </p:spTree>
    <p:extLst>
      <p:ext uri="{BB962C8B-B14F-4D97-AF65-F5344CB8AC3E}">
        <p14:creationId xmlns:p14="http://schemas.microsoft.com/office/powerpoint/2010/main" val="369319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10"/>
          </p:nvPr>
        </p:nvSpPr>
        <p:spPr/>
        <p:txBody>
          <a:bodyPr/>
          <a:lstStyle/>
          <a:p>
            <a:fld id="{9ED58D5C-7C5A-46D2-A438-0D01F4725E13}" type="slidenum">
              <a:rPr lang="cs-CZ" smtClean="0"/>
              <a:t>23</a:t>
            </a:fld>
            <a:endParaRPr lang="cs-CZ"/>
          </a:p>
        </p:txBody>
      </p:sp>
    </p:spTree>
    <p:extLst>
      <p:ext uri="{BB962C8B-B14F-4D97-AF65-F5344CB8AC3E}">
        <p14:creationId xmlns:p14="http://schemas.microsoft.com/office/powerpoint/2010/main" val="142797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Propojením informací</a:t>
            </a:r>
            <a:r>
              <a:rPr lang="cs-CZ" baseline="0" dirty="0"/>
              <a:t> vznikají znalosti.</a:t>
            </a:r>
            <a:endParaRPr lang="cs-CZ" dirty="0"/>
          </a:p>
          <a:p>
            <a:r>
              <a:rPr lang="cs-CZ" dirty="0"/>
              <a:t>Informace je základní stavební kámen komunikace</a:t>
            </a:r>
          </a:p>
        </p:txBody>
      </p:sp>
      <p:sp>
        <p:nvSpPr>
          <p:cNvPr id="4" name="Slide Number Placeholder 3"/>
          <p:cNvSpPr>
            <a:spLocks noGrp="1"/>
          </p:cNvSpPr>
          <p:nvPr>
            <p:ph type="sldNum" sz="quarter" idx="10"/>
          </p:nvPr>
        </p:nvSpPr>
        <p:spPr/>
        <p:txBody>
          <a:bodyPr/>
          <a:lstStyle/>
          <a:p>
            <a:fld id="{9ED58D5C-7C5A-46D2-A438-0D01F4725E13}" type="slidenum">
              <a:rPr lang="cs-CZ" smtClean="0"/>
              <a:t>24</a:t>
            </a:fld>
            <a:endParaRPr lang="cs-CZ"/>
          </a:p>
        </p:txBody>
      </p:sp>
    </p:spTree>
    <p:extLst>
      <p:ext uri="{BB962C8B-B14F-4D97-AF65-F5344CB8AC3E}">
        <p14:creationId xmlns:p14="http://schemas.microsoft.com/office/powerpoint/2010/main" val="212956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09785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75128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65941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3907522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30673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22.11.2023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6529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B93B6F2-BD93-4F2E-BFBE-356C16A30589}" type="datetimeFigureOut">
              <a:rPr lang="cs-CZ" smtClean="0"/>
              <a:t>22.11.2023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4412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B93B6F2-BD93-4F2E-BFBE-356C16A30589}" type="datetimeFigureOut">
              <a:rPr lang="cs-CZ" smtClean="0"/>
              <a:t>22.11.2023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8242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B93B6F2-BD93-4F2E-BFBE-356C16A30589}" type="datetimeFigureOut">
              <a:rPr lang="cs-CZ" smtClean="0"/>
              <a:t>22.11.2023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60006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93B6F2-BD93-4F2E-BFBE-356C16A30589}" type="datetimeFigureOut">
              <a:rPr lang="cs-CZ" smtClean="0"/>
              <a:t>22.11.2023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4029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22.11.2023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27895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22.11.2023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68630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B6F2-BD93-4F2E-BFBE-356C16A30589}" type="datetimeFigureOut">
              <a:rPr lang="cs-CZ" smtClean="0"/>
              <a:t>22.11.2023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9161-A61C-42C9-ABA0-8DCA3303DFA6}" type="slidenum">
              <a:rPr lang="cs-CZ" smtClean="0"/>
              <a:t>‹#›</a:t>
            </a:fld>
            <a:endParaRPr lang="cs-CZ"/>
          </a:p>
        </p:txBody>
      </p:sp>
    </p:spTree>
    <p:extLst>
      <p:ext uri="{BB962C8B-B14F-4D97-AF65-F5344CB8AC3E}">
        <p14:creationId xmlns:p14="http://schemas.microsoft.com/office/powerpoint/2010/main" val="424092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fontScale="90000"/>
          </a:bodyPr>
          <a:lstStyle/>
          <a:p>
            <a:r>
              <a:rPr lang="cs-CZ" dirty="0" err="1"/>
              <a:t>Research</a:t>
            </a:r>
            <a:r>
              <a:rPr lang="cs-CZ" dirty="0"/>
              <a:t> </a:t>
            </a:r>
            <a:r>
              <a:rPr lang="cs-CZ" dirty="0" err="1"/>
              <a:t>methods</a:t>
            </a:r>
            <a:r>
              <a:rPr lang="cs-CZ" dirty="0"/>
              <a:t> I</a:t>
            </a:r>
            <a:br>
              <a:rPr lang="en-US" dirty="0"/>
            </a:br>
            <a:r>
              <a:rPr lang="en-US" sz="4000" dirty="0"/>
              <a:t>Master thesis seminar</a:t>
            </a:r>
            <a:br>
              <a:rPr lang="en-US" sz="4000" dirty="0"/>
            </a:br>
            <a:r>
              <a:rPr lang="en-US" sz="4000" dirty="0"/>
              <a:t>21.11.2023</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16656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Research question examples</a:t>
            </a:r>
          </a:p>
        </p:txBody>
      </p:sp>
      <p:sp>
        <p:nvSpPr>
          <p:cNvPr id="3" name="Content Placeholder 2"/>
          <p:cNvSpPr>
            <a:spLocks noGrp="1"/>
          </p:cNvSpPr>
          <p:nvPr>
            <p:ph idx="1"/>
          </p:nvPr>
        </p:nvSpPr>
        <p:spPr/>
        <p:txBody>
          <a:bodyPr>
            <a:normAutofit lnSpcReduction="10000"/>
          </a:bodyPr>
          <a:lstStyle/>
          <a:p>
            <a:r>
              <a:rPr lang="en-GB" sz="3600" b="1" dirty="0"/>
              <a:t>Who?</a:t>
            </a:r>
          </a:p>
          <a:p>
            <a:pPr lvl="1"/>
            <a:r>
              <a:rPr lang="en-GB" sz="3600" dirty="0"/>
              <a:t>Who spreads negative sentiment about government online? </a:t>
            </a:r>
          </a:p>
          <a:p>
            <a:r>
              <a:rPr lang="en-GB" sz="3600" b="1" dirty="0"/>
              <a:t>How?</a:t>
            </a:r>
          </a:p>
          <a:p>
            <a:pPr lvl="1"/>
            <a:r>
              <a:rPr lang="en-GB" sz="3600" dirty="0"/>
              <a:t>How railway services rebranding influenced attitudes of general public?</a:t>
            </a:r>
          </a:p>
          <a:p>
            <a:r>
              <a:rPr lang="en-GB" sz="3600" b="1" dirty="0"/>
              <a:t>Why?</a:t>
            </a:r>
          </a:p>
          <a:p>
            <a:pPr lvl="1"/>
            <a:r>
              <a:rPr lang="en-GB" sz="3600" dirty="0"/>
              <a:t>Why do companies outsource marketing research?</a:t>
            </a:r>
          </a:p>
        </p:txBody>
      </p:sp>
    </p:spTree>
    <p:extLst>
      <p:ext uri="{BB962C8B-B14F-4D97-AF65-F5344CB8AC3E}">
        <p14:creationId xmlns:p14="http://schemas.microsoft.com/office/powerpoint/2010/main" val="2363660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2912164"/>
            <a:ext cx="10515600" cy="1341783"/>
          </a:xfrm>
        </p:spPr>
        <p:txBody>
          <a:bodyPr>
            <a:normAutofit fontScale="92500"/>
          </a:bodyPr>
          <a:lstStyle/>
          <a:p>
            <a:pPr marL="0" indent="0" algn="ctr">
              <a:buNone/>
            </a:pPr>
            <a:r>
              <a:rPr lang="en-GB" sz="3600" dirty="0"/>
              <a:t>If you have a question, you can start searching for answers.</a:t>
            </a:r>
          </a:p>
          <a:p>
            <a:pPr marL="0" indent="0" algn="ctr">
              <a:buNone/>
            </a:pPr>
            <a:r>
              <a:rPr lang="en-GB" sz="3600" dirty="0"/>
              <a:t>First step in master thesis is to look into literature.</a:t>
            </a:r>
            <a:endParaRPr lang="en-GB" dirty="0"/>
          </a:p>
        </p:txBody>
      </p:sp>
    </p:spTree>
    <p:extLst>
      <p:ext uri="{BB962C8B-B14F-4D97-AF65-F5344CB8AC3E}">
        <p14:creationId xmlns:p14="http://schemas.microsoft.com/office/powerpoint/2010/main" val="1311975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2</a:t>
            </a:r>
          </a:p>
          <a:p>
            <a:pPr marL="0" indent="0" algn="ctr">
              <a:lnSpc>
                <a:spcPct val="200000"/>
              </a:lnSpc>
              <a:buNone/>
            </a:pPr>
            <a:r>
              <a:rPr lang="en-GB" sz="3600" b="1" dirty="0"/>
              <a:t>Critically reviewing the literature</a:t>
            </a:r>
          </a:p>
        </p:txBody>
      </p:sp>
    </p:spTree>
    <p:extLst>
      <p:ext uri="{BB962C8B-B14F-4D97-AF65-F5344CB8AC3E}">
        <p14:creationId xmlns:p14="http://schemas.microsoft.com/office/powerpoint/2010/main" val="50271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Advisors Stay On Top Of Mountains Of Paperwork Requirements |  Investor's Business Daily">
            <a:extLst>
              <a:ext uri="{FF2B5EF4-FFF2-40B4-BE49-F238E27FC236}">
                <a16:creationId xmlns:a16="http://schemas.microsoft.com/office/drawing/2014/main" id="{121B8A83-8093-EA41-A23E-03F8618BFA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36" b="10445"/>
          <a:stretch/>
        </p:blipFill>
        <p:spPr bwMode="auto">
          <a:xfrm>
            <a:off x="0" y="356289"/>
            <a:ext cx="12191980" cy="480186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a:xfrm>
            <a:off x="804484" y="5566756"/>
            <a:ext cx="10592174" cy="656946"/>
          </a:xfrm>
        </p:spPr>
        <p:txBody>
          <a:bodyPr vert="horz" lIns="91440" tIns="45720" rIns="91440" bIns="45720" rtlCol="0" anchor="t">
            <a:normAutofit/>
          </a:bodyPr>
          <a:lstStyle/>
          <a:p>
            <a:r>
              <a:rPr lang="en-US" sz="4000" b="1" dirty="0">
                <a:solidFill>
                  <a:srgbClr val="000000"/>
                </a:solidFill>
              </a:rPr>
              <a:t>References, references, references…</a:t>
            </a:r>
          </a:p>
        </p:txBody>
      </p:sp>
    </p:spTree>
    <p:extLst>
      <p:ext uri="{BB962C8B-B14F-4D97-AF65-F5344CB8AC3E}">
        <p14:creationId xmlns:p14="http://schemas.microsoft.com/office/powerpoint/2010/main" val="399264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Literature</a:t>
            </a:r>
            <a:r>
              <a:rPr lang="cs-CZ" dirty="0"/>
              <a:t> </a:t>
            </a:r>
            <a:r>
              <a:rPr lang="cs-CZ" dirty="0" err="1"/>
              <a:t>review</a:t>
            </a:r>
            <a:r>
              <a:rPr lang="cs-CZ" dirty="0"/>
              <a:t> </a:t>
            </a:r>
            <a:r>
              <a:rPr lang="cs-CZ" dirty="0" err="1"/>
              <a:t>purpose</a:t>
            </a:r>
            <a:endParaRPr lang="cs-CZ" dirty="0"/>
          </a:p>
        </p:txBody>
      </p:sp>
      <p:sp>
        <p:nvSpPr>
          <p:cNvPr id="3" name="Content Placeholder 2"/>
          <p:cNvSpPr>
            <a:spLocks noGrp="1"/>
          </p:cNvSpPr>
          <p:nvPr>
            <p:ph idx="1"/>
          </p:nvPr>
        </p:nvSpPr>
        <p:spPr>
          <a:xfrm>
            <a:off x="838200" y="1825625"/>
            <a:ext cx="10114722" cy="4351338"/>
          </a:xfrm>
        </p:spPr>
        <p:txBody>
          <a:bodyPr>
            <a:noAutofit/>
          </a:bodyPr>
          <a:lstStyle/>
          <a:p>
            <a:pPr>
              <a:lnSpc>
                <a:spcPct val="100000"/>
              </a:lnSpc>
            </a:pPr>
            <a:r>
              <a:rPr lang="cs-CZ" sz="2400" dirty="0"/>
              <a:t>To </a:t>
            </a:r>
            <a:r>
              <a:rPr lang="cs-CZ" sz="2400" dirty="0" err="1"/>
              <a:t>discover</a:t>
            </a:r>
            <a:r>
              <a:rPr lang="cs-CZ" sz="2400" dirty="0"/>
              <a:t> explicit </a:t>
            </a:r>
            <a:r>
              <a:rPr lang="cs-CZ" sz="2400" dirty="0" err="1"/>
              <a:t>recommendations</a:t>
            </a:r>
            <a:r>
              <a:rPr lang="cs-CZ" sz="2400" dirty="0"/>
              <a:t> </a:t>
            </a:r>
            <a:r>
              <a:rPr lang="cs-CZ" sz="2400" dirty="0" err="1"/>
              <a:t>for</a:t>
            </a:r>
            <a:r>
              <a:rPr lang="cs-CZ" sz="2400" dirty="0"/>
              <a:t> </a:t>
            </a:r>
            <a:r>
              <a:rPr lang="cs-CZ" sz="2400" dirty="0" err="1"/>
              <a:t>further</a:t>
            </a:r>
            <a:r>
              <a:rPr lang="cs-CZ" sz="2400" dirty="0"/>
              <a:t> </a:t>
            </a:r>
            <a:r>
              <a:rPr lang="cs-CZ" sz="2400" dirty="0" err="1"/>
              <a:t>research</a:t>
            </a:r>
            <a:r>
              <a:rPr lang="cs-CZ" sz="2400" dirty="0"/>
              <a:t>. These </a:t>
            </a:r>
            <a:r>
              <a:rPr lang="cs-CZ" sz="2400" dirty="0" err="1"/>
              <a:t>can</a:t>
            </a:r>
            <a:r>
              <a:rPr lang="cs-CZ" sz="2400" dirty="0"/>
              <a:t> </a:t>
            </a:r>
            <a:r>
              <a:rPr lang="cs-CZ" sz="2400" dirty="0" err="1"/>
              <a:t>provide</a:t>
            </a:r>
            <a:r>
              <a:rPr lang="cs-CZ" sz="2400" dirty="0"/>
              <a:t> </a:t>
            </a:r>
            <a:r>
              <a:rPr lang="cs-CZ" sz="2400" dirty="0" err="1"/>
              <a:t>you</a:t>
            </a:r>
            <a:r>
              <a:rPr lang="cs-CZ" sz="2400" dirty="0"/>
              <a:t> </a:t>
            </a:r>
            <a:r>
              <a:rPr lang="cs-CZ" sz="2400" dirty="0" err="1"/>
              <a:t>with</a:t>
            </a:r>
            <a:r>
              <a:rPr lang="cs-CZ" sz="2400" dirty="0"/>
              <a:t> a </a:t>
            </a:r>
            <a:r>
              <a:rPr lang="cs-CZ" sz="2400" dirty="0" err="1"/>
              <a:t>superb</a:t>
            </a:r>
            <a:r>
              <a:rPr lang="cs-CZ" sz="2400" dirty="0"/>
              <a:t> </a:t>
            </a:r>
            <a:r>
              <a:rPr lang="cs-CZ" sz="2400" dirty="0" err="1"/>
              <a:t>justification</a:t>
            </a:r>
            <a:r>
              <a:rPr lang="cs-CZ" sz="2400" dirty="0"/>
              <a:t> </a:t>
            </a:r>
            <a:r>
              <a:rPr lang="cs-CZ" sz="2400" dirty="0" err="1"/>
              <a:t>for</a:t>
            </a:r>
            <a:r>
              <a:rPr lang="cs-CZ" sz="2400" dirty="0"/>
              <a:t> </a:t>
            </a:r>
            <a:r>
              <a:rPr lang="cs-CZ" sz="2400" dirty="0" err="1"/>
              <a:t>your</a:t>
            </a:r>
            <a:r>
              <a:rPr lang="cs-CZ" sz="2400" dirty="0"/>
              <a:t> </a:t>
            </a:r>
            <a:r>
              <a:rPr lang="cs-CZ" sz="2400" dirty="0" err="1"/>
              <a:t>own</a:t>
            </a:r>
            <a:r>
              <a:rPr lang="cs-CZ" sz="2400" dirty="0"/>
              <a:t> </a:t>
            </a:r>
            <a:r>
              <a:rPr lang="cs-CZ" sz="2400" dirty="0" err="1"/>
              <a:t>research</a:t>
            </a:r>
            <a:r>
              <a:rPr lang="cs-CZ" sz="2400" dirty="0"/>
              <a:t> </a:t>
            </a:r>
            <a:r>
              <a:rPr lang="cs-CZ" sz="2400" dirty="0" err="1"/>
              <a:t>question</a:t>
            </a:r>
            <a:r>
              <a:rPr lang="cs-CZ" sz="2400" dirty="0"/>
              <a:t>(s) and </a:t>
            </a:r>
            <a:r>
              <a:rPr lang="cs-CZ" sz="2400" dirty="0" err="1"/>
              <a:t>objectives</a:t>
            </a:r>
            <a:r>
              <a:rPr lang="cs-CZ" sz="2400" dirty="0"/>
              <a:t>;</a:t>
            </a:r>
          </a:p>
          <a:p>
            <a:pPr>
              <a:lnSpc>
                <a:spcPct val="100000"/>
              </a:lnSpc>
            </a:pPr>
            <a:r>
              <a:rPr lang="cs-CZ" sz="2400" dirty="0"/>
              <a:t>to </a:t>
            </a:r>
            <a:r>
              <a:rPr lang="cs-CZ" sz="2400" dirty="0" err="1"/>
              <a:t>help</a:t>
            </a:r>
            <a:r>
              <a:rPr lang="cs-CZ" sz="2400" dirty="0"/>
              <a:t> </a:t>
            </a:r>
            <a:r>
              <a:rPr lang="cs-CZ" sz="2400" dirty="0" err="1"/>
              <a:t>you</a:t>
            </a:r>
            <a:r>
              <a:rPr lang="cs-CZ" sz="2400" dirty="0"/>
              <a:t> to </a:t>
            </a:r>
            <a:r>
              <a:rPr lang="cs-CZ" sz="2400" dirty="0" err="1"/>
              <a:t>avoid</a:t>
            </a:r>
            <a:r>
              <a:rPr lang="cs-CZ" sz="2400" dirty="0"/>
              <a:t> </a:t>
            </a:r>
            <a:r>
              <a:rPr lang="cs-CZ" sz="2400" dirty="0" err="1"/>
              <a:t>simply</a:t>
            </a:r>
            <a:r>
              <a:rPr lang="cs-CZ" sz="2400" dirty="0"/>
              <a:t> </a:t>
            </a:r>
            <a:r>
              <a:rPr lang="cs-CZ" sz="2400" dirty="0" err="1"/>
              <a:t>repeating</a:t>
            </a:r>
            <a:r>
              <a:rPr lang="cs-CZ" sz="2400" dirty="0"/>
              <a:t> </a:t>
            </a:r>
            <a:r>
              <a:rPr lang="cs-CZ" sz="2400" dirty="0" err="1"/>
              <a:t>work</a:t>
            </a:r>
            <a:r>
              <a:rPr lang="cs-CZ" sz="2400" dirty="0"/>
              <a:t> </a:t>
            </a:r>
            <a:r>
              <a:rPr lang="cs-CZ" sz="2400" dirty="0" err="1"/>
              <a:t>that</a:t>
            </a:r>
            <a:r>
              <a:rPr lang="cs-CZ" sz="2400" dirty="0"/>
              <a:t> has </a:t>
            </a:r>
            <a:r>
              <a:rPr lang="cs-CZ" sz="2400" dirty="0" err="1"/>
              <a:t>been</a:t>
            </a:r>
            <a:r>
              <a:rPr lang="cs-CZ" sz="2400" dirty="0"/>
              <a:t> done </a:t>
            </a:r>
            <a:r>
              <a:rPr lang="cs-CZ" sz="2400" dirty="0" err="1"/>
              <a:t>already</a:t>
            </a:r>
            <a:r>
              <a:rPr lang="cs-CZ" sz="2400" dirty="0"/>
              <a:t>;</a:t>
            </a:r>
          </a:p>
          <a:p>
            <a:pPr>
              <a:lnSpc>
                <a:spcPct val="100000"/>
              </a:lnSpc>
            </a:pPr>
            <a:r>
              <a:rPr lang="cs-CZ" sz="2400" dirty="0"/>
              <a:t>to </a:t>
            </a:r>
            <a:r>
              <a:rPr lang="cs-CZ" sz="2400" dirty="0" err="1"/>
              <a:t>discover</a:t>
            </a:r>
            <a:r>
              <a:rPr lang="cs-CZ" sz="2400" dirty="0"/>
              <a:t> and </a:t>
            </a:r>
            <a:r>
              <a:rPr lang="cs-CZ" sz="2400" dirty="0" err="1"/>
              <a:t>provide</a:t>
            </a:r>
            <a:r>
              <a:rPr lang="cs-CZ" sz="2400" dirty="0"/>
              <a:t> </a:t>
            </a:r>
            <a:r>
              <a:rPr lang="cs-CZ" sz="2400" dirty="0" err="1"/>
              <a:t>an</a:t>
            </a:r>
            <a:r>
              <a:rPr lang="cs-CZ" sz="2400" dirty="0"/>
              <a:t> </a:t>
            </a:r>
            <a:r>
              <a:rPr lang="cs-CZ" sz="2400" dirty="0" err="1"/>
              <a:t>insight</a:t>
            </a:r>
            <a:r>
              <a:rPr lang="cs-CZ" sz="2400" dirty="0"/>
              <a:t> </a:t>
            </a:r>
            <a:r>
              <a:rPr lang="cs-CZ" sz="2400" dirty="0" err="1"/>
              <a:t>into</a:t>
            </a:r>
            <a:r>
              <a:rPr lang="cs-CZ" sz="2400" dirty="0"/>
              <a:t> </a:t>
            </a:r>
            <a:r>
              <a:rPr lang="cs-CZ" sz="2400" dirty="0" err="1"/>
              <a:t>research</a:t>
            </a:r>
            <a:r>
              <a:rPr lang="cs-CZ" sz="2400" dirty="0"/>
              <a:t> </a:t>
            </a:r>
            <a:r>
              <a:rPr lang="cs-CZ" sz="2400" dirty="0" err="1"/>
              <a:t>approaches</a:t>
            </a:r>
            <a:r>
              <a:rPr lang="cs-CZ" sz="2400" dirty="0"/>
              <a:t>, </a:t>
            </a:r>
            <a:r>
              <a:rPr lang="cs-CZ" sz="2400" dirty="0" err="1"/>
              <a:t>strategies</a:t>
            </a:r>
            <a:r>
              <a:rPr lang="cs-CZ" sz="2400" dirty="0"/>
              <a:t> and </a:t>
            </a:r>
            <a:r>
              <a:rPr lang="cs-CZ" sz="2400" dirty="0" err="1"/>
              <a:t>techniques</a:t>
            </a:r>
            <a:r>
              <a:rPr lang="cs-CZ" sz="2400" dirty="0"/>
              <a:t> </a:t>
            </a:r>
            <a:r>
              <a:rPr lang="cs-CZ" sz="2400" dirty="0" err="1"/>
              <a:t>that</a:t>
            </a:r>
            <a:r>
              <a:rPr lang="cs-CZ" sz="2400" dirty="0"/>
              <a:t> </a:t>
            </a:r>
            <a:r>
              <a:rPr lang="cs-CZ" sz="2400" dirty="0" err="1"/>
              <a:t>may</a:t>
            </a:r>
            <a:r>
              <a:rPr lang="cs-CZ" sz="2400" dirty="0"/>
              <a:t> </a:t>
            </a:r>
            <a:r>
              <a:rPr lang="cs-CZ" sz="2400" dirty="0" err="1"/>
              <a:t>be</a:t>
            </a:r>
            <a:r>
              <a:rPr lang="cs-CZ" sz="2400" dirty="0"/>
              <a:t> </a:t>
            </a:r>
            <a:r>
              <a:rPr lang="cs-CZ" sz="2400" dirty="0" err="1"/>
              <a:t>appropriate</a:t>
            </a:r>
            <a:r>
              <a:rPr lang="cs-CZ" sz="2400" dirty="0"/>
              <a:t> to </a:t>
            </a:r>
            <a:r>
              <a:rPr lang="cs-CZ" sz="2400" dirty="0" err="1"/>
              <a:t>your</a:t>
            </a:r>
            <a:r>
              <a:rPr lang="cs-CZ" sz="2400" dirty="0"/>
              <a:t> </a:t>
            </a:r>
            <a:r>
              <a:rPr lang="cs-CZ" sz="2400" dirty="0" err="1"/>
              <a:t>own</a:t>
            </a:r>
            <a:r>
              <a:rPr lang="cs-CZ" sz="2400" dirty="0"/>
              <a:t> </a:t>
            </a:r>
            <a:r>
              <a:rPr lang="cs-CZ" sz="2400" dirty="0" err="1"/>
              <a:t>research</a:t>
            </a:r>
            <a:r>
              <a:rPr lang="cs-CZ" sz="2400" dirty="0"/>
              <a:t> </a:t>
            </a:r>
            <a:r>
              <a:rPr lang="cs-CZ" sz="2400" dirty="0" err="1"/>
              <a:t>question</a:t>
            </a:r>
            <a:r>
              <a:rPr lang="cs-CZ" sz="2400" dirty="0"/>
              <a:t>(s) and </a:t>
            </a:r>
            <a:r>
              <a:rPr lang="cs-CZ" sz="2400" dirty="0" err="1"/>
              <a:t>objectives</a:t>
            </a:r>
            <a:r>
              <a:rPr lang="cs-CZ" sz="2400" dirty="0"/>
              <a:t>. </a:t>
            </a:r>
            <a:endParaRPr lang="cs-CZ" dirty="0"/>
          </a:p>
          <a:p>
            <a:pPr marL="0" indent="0" algn="r">
              <a:lnSpc>
                <a:spcPct val="100000"/>
              </a:lnSpc>
              <a:buNone/>
            </a:pPr>
            <a:r>
              <a:rPr lang="cs-CZ" sz="1800" dirty="0" err="1"/>
              <a:t>Saunders</a:t>
            </a:r>
            <a:r>
              <a:rPr lang="cs-CZ" sz="1800" dirty="0"/>
              <a:t> et al., 2009. </a:t>
            </a:r>
            <a:r>
              <a:rPr lang="cs-CZ" sz="1800" dirty="0" err="1"/>
              <a:t>Research</a:t>
            </a:r>
            <a:r>
              <a:rPr lang="cs-CZ" sz="1800" dirty="0"/>
              <a:t> </a:t>
            </a:r>
            <a:r>
              <a:rPr lang="cs-CZ" sz="1800" dirty="0" err="1"/>
              <a:t>methods</a:t>
            </a:r>
            <a:r>
              <a:rPr lang="cs-CZ" sz="1800" dirty="0"/>
              <a:t> </a:t>
            </a:r>
            <a:r>
              <a:rPr lang="cs-CZ" sz="1800" dirty="0" err="1"/>
              <a:t>for</a:t>
            </a:r>
            <a:r>
              <a:rPr lang="cs-CZ" sz="1800" dirty="0"/>
              <a:t> business </a:t>
            </a:r>
            <a:r>
              <a:rPr lang="cs-CZ" sz="1800" dirty="0" err="1"/>
              <a:t>students</a:t>
            </a:r>
            <a:endParaRPr lang="cs-CZ" sz="1800" dirty="0"/>
          </a:p>
        </p:txBody>
      </p:sp>
    </p:spTree>
    <p:extLst>
      <p:ext uri="{BB962C8B-B14F-4D97-AF65-F5344CB8AC3E}">
        <p14:creationId xmlns:p14="http://schemas.microsoft.com/office/powerpoint/2010/main" val="35199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What</a:t>
            </a:r>
            <a:r>
              <a:rPr lang="cs-CZ" dirty="0"/>
              <a:t> </a:t>
            </a:r>
            <a:r>
              <a:rPr lang="cs-CZ" dirty="0" err="1"/>
              <a:t>is</a:t>
            </a:r>
            <a:r>
              <a:rPr lang="cs-CZ" dirty="0"/>
              <a:t> to </a:t>
            </a:r>
            <a:r>
              <a:rPr lang="cs-CZ" dirty="0" err="1"/>
              <a:t>be</a:t>
            </a:r>
            <a:r>
              <a:rPr lang="cs-CZ" dirty="0"/>
              <a:t> </a:t>
            </a:r>
            <a:r>
              <a:rPr lang="cs-CZ" dirty="0" err="1"/>
              <a:t>critical</a:t>
            </a:r>
            <a:endParaRPr lang="cs-CZ" dirty="0"/>
          </a:p>
        </p:txBody>
      </p:sp>
      <p:sp>
        <p:nvSpPr>
          <p:cNvPr id="3" name="Content Placeholder 2"/>
          <p:cNvSpPr>
            <a:spLocks noGrp="1"/>
          </p:cNvSpPr>
          <p:nvPr>
            <p:ph idx="1"/>
          </p:nvPr>
        </p:nvSpPr>
        <p:spPr>
          <a:xfrm>
            <a:off x="838200" y="1825625"/>
            <a:ext cx="10114722" cy="4351338"/>
          </a:xfrm>
        </p:spPr>
        <p:txBody>
          <a:bodyPr>
            <a:noAutofit/>
          </a:bodyPr>
          <a:lstStyle/>
          <a:p>
            <a:pPr>
              <a:lnSpc>
                <a:spcPct val="100000"/>
              </a:lnSpc>
            </a:pPr>
            <a:r>
              <a:rPr lang="en-GB" sz="3200" dirty="0"/>
              <a:t>To criticize normally means something negative:</a:t>
            </a:r>
          </a:p>
          <a:p>
            <a:pPr lvl="1">
              <a:lnSpc>
                <a:spcPct val="100000"/>
              </a:lnSpc>
            </a:pPr>
            <a:r>
              <a:rPr lang="en-GB" sz="2800" dirty="0"/>
              <a:t>The flood situation is critical</a:t>
            </a:r>
          </a:p>
          <a:p>
            <a:pPr lvl="1">
              <a:lnSpc>
                <a:spcPct val="100000"/>
              </a:lnSpc>
            </a:pPr>
            <a:r>
              <a:rPr lang="en-GB" sz="2800" dirty="0"/>
              <a:t>Critically endangered antelope species</a:t>
            </a:r>
          </a:p>
          <a:p>
            <a:pPr lvl="1">
              <a:lnSpc>
                <a:spcPct val="100000"/>
              </a:lnSpc>
            </a:pPr>
            <a:r>
              <a:rPr lang="en-GB" sz="2800" dirty="0"/>
              <a:t>The patient's condition is critical</a:t>
            </a:r>
          </a:p>
          <a:p>
            <a:pPr lvl="1">
              <a:lnSpc>
                <a:spcPct val="100000"/>
              </a:lnSpc>
            </a:pPr>
            <a:r>
              <a:rPr lang="en-GB" sz="2800" dirty="0"/>
              <a:t>Diplomats criticize Obama's actions</a:t>
            </a:r>
          </a:p>
          <a:p>
            <a:pPr>
              <a:lnSpc>
                <a:spcPct val="100000"/>
              </a:lnSpc>
            </a:pPr>
            <a:r>
              <a:rPr lang="en-GB" sz="3200" dirty="0"/>
              <a:t>All science is built on the ability of people (peer reviewers) to critically evaluate other people‘s work.</a:t>
            </a:r>
            <a:endParaRPr lang="en-GB" sz="2400" dirty="0"/>
          </a:p>
        </p:txBody>
      </p:sp>
    </p:spTree>
    <p:extLst>
      <p:ext uri="{BB962C8B-B14F-4D97-AF65-F5344CB8AC3E}">
        <p14:creationId xmlns:p14="http://schemas.microsoft.com/office/powerpoint/2010/main" val="62543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to be critical</a:t>
            </a:r>
          </a:p>
        </p:txBody>
      </p:sp>
      <p:sp>
        <p:nvSpPr>
          <p:cNvPr id="3" name="Content Placeholder 2"/>
          <p:cNvSpPr>
            <a:spLocks noGrp="1"/>
          </p:cNvSpPr>
          <p:nvPr>
            <p:ph idx="1"/>
          </p:nvPr>
        </p:nvSpPr>
        <p:spPr>
          <a:xfrm>
            <a:off x="838199" y="1825625"/>
            <a:ext cx="10740887" cy="4351338"/>
          </a:xfrm>
        </p:spPr>
        <p:txBody>
          <a:bodyPr>
            <a:noAutofit/>
          </a:bodyPr>
          <a:lstStyle/>
          <a:p>
            <a:pPr>
              <a:lnSpc>
                <a:spcPct val="100000"/>
              </a:lnSpc>
            </a:pPr>
            <a:r>
              <a:rPr lang="en-GB" sz="3200" dirty="0"/>
              <a:t>Ability to assess the validity and strength of arguments</a:t>
            </a:r>
          </a:p>
          <a:p>
            <a:pPr>
              <a:lnSpc>
                <a:spcPct val="100000"/>
              </a:lnSpc>
            </a:pPr>
            <a:r>
              <a:rPr lang="en-GB" sz="3200" dirty="0"/>
              <a:t>Ability not to take information as automatically true and valid</a:t>
            </a:r>
          </a:p>
          <a:p>
            <a:pPr>
              <a:lnSpc>
                <a:spcPct val="100000"/>
              </a:lnSpc>
            </a:pPr>
            <a:r>
              <a:rPr lang="en-GB" sz="3200" dirty="0"/>
              <a:t>Ability to see the wider context</a:t>
            </a:r>
          </a:p>
          <a:p>
            <a:pPr>
              <a:lnSpc>
                <a:spcPct val="100000"/>
              </a:lnSpc>
            </a:pPr>
            <a:r>
              <a:rPr lang="en-GB" sz="3200" dirty="0"/>
              <a:t>Ability to critique using counter-arguments and provide effective feedback</a:t>
            </a:r>
          </a:p>
          <a:p>
            <a:pPr>
              <a:lnSpc>
                <a:spcPct val="100000"/>
              </a:lnSpc>
            </a:pPr>
            <a:r>
              <a:rPr lang="en-GB" sz="3200" dirty="0"/>
              <a:t>Ability to critically evaluate one's own work</a:t>
            </a:r>
            <a:endParaRPr lang="en-GB" sz="2400" dirty="0"/>
          </a:p>
        </p:txBody>
      </p:sp>
    </p:spTree>
    <p:extLst>
      <p:ext uri="{BB962C8B-B14F-4D97-AF65-F5344CB8AC3E}">
        <p14:creationId xmlns:p14="http://schemas.microsoft.com/office/powerpoint/2010/main" val="2612248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3</a:t>
            </a:r>
          </a:p>
          <a:p>
            <a:pPr marL="0" indent="0" algn="ctr">
              <a:lnSpc>
                <a:spcPct val="200000"/>
              </a:lnSpc>
              <a:buNone/>
            </a:pPr>
            <a:r>
              <a:rPr lang="en-GB" sz="3600" b="1" dirty="0"/>
              <a:t>Data – information - knowledge</a:t>
            </a:r>
          </a:p>
        </p:txBody>
      </p:sp>
    </p:spTree>
    <p:extLst>
      <p:ext uri="{BB962C8B-B14F-4D97-AF65-F5344CB8AC3E}">
        <p14:creationId xmlns:p14="http://schemas.microsoft.com/office/powerpoint/2010/main" val="1141244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552" y="685800"/>
            <a:ext cx="3036889" cy="5562600"/>
          </a:xfrm>
        </p:spPr>
        <p:txBody>
          <a:bodyPr>
            <a:normAutofit/>
          </a:bodyPr>
          <a:lstStyle/>
          <a:p>
            <a:r>
              <a:rPr lang="cs-CZ" dirty="0"/>
              <a:t>Data, </a:t>
            </a:r>
            <a:br>
              <a:rPr lang="cs-CZ" dirty="0"/>
            </a:br>
            <a:r>
              <a:rPr lang="cs-CZ" dirty="0"/>
              <a:t>information, </a:t>
            </a:r>
            <a:br>
              <a:rPr lang="cs-CZ" dirty="0"/>
            </a:br>
            <a:r>
              <a:rPr lang="cs-CZ" dirty="0"/>
              <a:t>knowledge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0" y="183031"/>
            <a:ext cx="7670623" cy="6568138"/>
          </a:xfrm>
        </p:spPr>
      </p:pic>
    </p:spTree>
    <p:extLst>
      <p:ext uri="{BB962C8B-B14F-4D97-AF65-F5344CB8AC3E}">
        <p14:creationId xmlns:p14="http://schemas.microsoft.com/office/powerpoint/2010/main" val="13038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 name="Picture 3" descr="https://john.do/wp-content/uploads/2014/06/data-information-knowledge-gapingvo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66" y="0"/>
            <a:ext cx="116562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32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Content</a:t>
            </a:r>
            <a:endParaRPr lang="cs-CZ" dirty="0"/>
          </a:p>
        </p:txBody>
      </p:sp>
      <p:sp>
        <p:nvSpPr>
          <p:cNvPr id="3" name="Content Placeholder 2"/>
          <p:cNvSpPr>
            <a:spLocks noGrp="1"/>
          </p:cNvSpPr>
          <p:nvPr>
            <p:ph idx="1"/>
          </p:nvPr>
        </p:nvSpPr>
        <p:spPr>
          <a:xfrm>
            <a:off x="838200" y="1351722"/>
            <a:ext cx="10515600" cy="4825241"/>
          </a:xfrm>
        </p:spPr>
        <p:txBody>
          <a:bodyPr>
            <a:noAutofit/>
          </a:bodyPr>
          <a:lstStyle/>
          <a:p>
            <a:pPr marL="742950" indent="-742950">
              <a:lnSpc>
                <a:spcPct val="150000"/>
              </a:lnSpc>
              <a:buFont typeface="+mj-lt"/>
              <a:buAutoNum type="arabicPeriod"/>
            </a:pPr>
            <a:r>
              <a:rPr lang="en-GB" sz="3600" b="1" dirty="0"/>
              <a:t>Research principles</a:t>
            </a:r>
          </a:p>
          <a:p>
            <a:pPr marL="742950" indent="-742950">
              <a:lnSpc>
                <a:spcPct val="150000"/>
              </a:lnSpc>
              <a:buFont typeface="+mj-lt"/>
              <a:buAutoNum type="arabicPeriod"/>
            </a:pPr>
            <a:r>
              <a:rPr lang="en-GB" sz="3600" b="1" dirty="0"/>
              <a:t>Critically reviewing the literature</a:t>
            </a:r>
          </a:p>
          <a:p>
            <a:pPr marL="742950" indent="-742950">
              <a:lnSpc>
                <a:spcPct val="150000"/>
              </a:lnSpc>
              <a:buFont typeface="+mj-lt"/>
              <a:buAutoNum type="arabicPeriod"/>
            </a:pPr>
            <a:r>
              <a:rPr lang="en-GB" sz="3600" b="1" dirty="0"/>
              <a:t>Data – information - knowledge</a:t>
            </a:r>
          </a:p>
          <a:p>
            <a:pPr marL="742950" indent="-742950">
              <a:lnSpc>
                <a:spcPct val="150000"/>
              </a:lnSpc>
              <a:buFont typeface="+mj-lt"/>
              <a:buAutoNum type="arabicPeriod"/>
            </a:pPr>
            <a:r>
              <a:rPr lang="en-GB" sz="3600" b="1" dirty="0"/>
              <a:t>Using secondary data</a:t>
            </a:r>
          </a:p>
          <a:p>
            <a:pPr marL="742950" indent="-742950">
              <a:lnSpc>
                <a:spcPct val="150000"/>
              </a:lnSpc>
              <a:buFont typeface="+mj-lt"/>
              <a:buAutoNum type="arabicPeriod"/>
            </a:pPr>
            <a:r>
              <a:rPr lang="en-GB" sz="3600" b="1" dirty="0"/>
              <a:t>Collecting primary data</a:t>
            </a:r>
          </a:p>
        </p:txBody>
      </p:sp>
    </p:spTree>
    <p:extLst>
      <p:ext uri="{BB962C8B-B14F-4D97-AF65-F5344CB8AC3E}">
        <p14:creationId xmlns:p14="http://schemas.microsoft.com/office/powerpoint/2010/main" val="3227777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Data and information differences</a:t>
            </a:r>
          </a:p>
        </p:txBody>
      </p:sp>
      <p:sp>
        <p:nvSpPr>
          <p:cNvPr id="3" name="Zástupný symbol pro obsah 2"/>
          <p:cNvSpPr>
            <a:spLocks noGrp="1"/>
          </p:cNvSpPr>
          <p:nvPr>
            <p:ph idx="1"/>
          </p:nvPr>
        </p:nvSpPr>
        <p:spPr/>
        <p:txBody>
          <a:bodyPr>
            <a:noAutofit/>
          </a:bodyPr>
          <a:lstStyle/>
          <a:p>
            <a:r>
              <a:rPr lang="en-GB" sz="3200" b="1" dirty="0"/>
              <a:t>Data</a:t>
            </a:r>
            <a:r>
              <a:rPr lang="en-GB" sz="3200" dirty="0"/>
              <a:t>  is  the  most  basic  form  of  knowledge,  e.g.  the  brand  of  butter  sold  to  a particular  customer  in  a  certain  town.  This  statistic  is  of  little  worth  in itself  but may become meaningful when combined with other data.  </a:t>
            </a:r>
          </a:p>
          <a:p>
            <a:r>
              <a:rPr lang="en-GB" sz="3200" b="1" dirty="0"/>
              <a:t>Information </a:t>
            </a:r>
            <a:r>
              <a:rPr lang="en-GB" sz="3200" dirty="0"/>
              <a:t> is  a  combination  of  data  that  provide  decision-relevant  knowledge, e.g.  the  brand  preferences  of  customers  in  a  certain  age  category  in  a  particular geographic region. </a:t>
            </a:r>
            <a:endParaRPr lang="en-US" sz="3200" dirty="0"/>
          </a:p>
        </p:txBody>
      </p:sp>
    </p:spTree>
    <p:extLst>
      <p:ext uri="{BB962C8B-B14F-4D97-AF65-F5344CB8AC3E}">
        <p14:creationId xmlns:p14="http://schemas.microsoft.com/office/powerpoint/2010/main" val="354691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F9B914B7-0822-4F4D-A5E1-9F19638BA6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821" y="0"/>
            <a:ext cx="10515600" cy="6849323"/>
          </a:xfrm>
        </p:spPr>
      </p:pic>
      <p:sp>
        <p:nvSpPr>
          <p:cNvPr id="5" name="TextBox 4"/>
          <p:cNvSpPr txBox="1"/>
          <p:nvPr/>
        </p:nvSpPr>
        <p:spPr>
          <a:xfrm>
            <a:off x="0" y="5760720"/>
            <a:ext cx="12222480" cy="707886"/>
          </a:xfrm>
          <a:prstGeom prst="rect">
            <a:avLst/>
          </a:prstGeom>
          <a:solidFill>
            <a:srgbClr val="0F524B"/>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cs-CZ" sz="4000" dirty="0" err="1"/>
              <a:t>Can</a:t>
            </a:r>
            <a:r>
              <a:rPr lang="cs-CZ" sz="4000" dirty="0"/>
              <a:t> </a:t>
            </a:r>
            <a:r>
              <a:rPr lang="cs-CZ" sz="4000" dirty="0" err="1"/>
              <a:t>we</a:t>
            </a:r>
            <a:r>
              <a:rPr lang="cs-CZ" sz="4000" dirty="0"/>
              <a:t> make </a:t>
            </a:r>
            <a:r>
              <a:rPr lang="cs-CZ" sz="4000" dirty="0" err="1"/>
              <a:t>decision</a:t>
            </a:r>
            <a:r>
              <a:rPr lang="cs-CZ" sz="4000" dirty="0"/>
              <a:t> </a:t>
            </a:r>
            <a:r>
              <a:rPr lang="cs-CZ" sz="4000" dirty="0" err="1"/>
              <a:t>based</a:t>
            </a:r>
            <a:r>
              <a:rPr lang="cs-CZ" sz="4000" dirty="0"/>
              <a:t> on these </a:t>
            </a:r>
            <a:r>
              <a:rPr lang="cs-CZ" sz="4000" dirty="0" err="1"/>
              <a:t>customer</a:t>
            </a:r>
            <a:r>
              <a:rPr lang="cs-CZ" sz="4000" dirty="0"/>
              <a:t> data?</a:t>
            </a:r>
          </a:p>
        </p:txBody>
      </p:sp>
    </p:spTree>
    <p:extLst>
      <p:ext uri="{BB962C8B-B14F-4D97-AF65-F5344CB8AC3E}">
        <p14:creationId xmlns:p14="http://schemas.microsoft.com/office/powerpoint/2010/main" val="683305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graphicFrame>
        <p:nvGraphicFramePr>
          <p:cNvPr id="4" name="Content Placeholder 3"/>
          <p:cNvGraphicFramePr>
            <a:graphicFrameLocks noGrp="1"/>
          </p:cNvGraphicFramePr>
          <p:nvPr>
            <p:ph idx="1"/>
          </p:nvPr>
        </p:nvGraphicFramePr>
        <p:xfrm>
          <a:off x="838200" y="365126"/>
          <a:ext cx="10515600" cy="5399065"/>
        </p:xfrm>
        <a:graphic>
          <a:graphicData uri="http://schemas.openxmlformats.org/drawingml/2006/table">
            <a:tbl>
              <a:tblPr>
                <a:tableStyleId>{93296810-A885-4BE3-A3E7-6D5BEEA58F35}</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771295">
                <a:tc>
                  <a:txBody>
                    <a:bodyPr/>
                    <a:lstStyle/>
                    <a:p>
                      <a:pPr algn="ctr" fontAlgn="b"/>
                      <a:r>
                        <a:rPr lang="cs-CZ" sz="3600" u="none" strike="noStrike" dirty="0">
                          <a:effectLst/>
                        </a:rPr>
                        <a:t> Age</a:t>
                      </a:r>
                      <a:endParaRPr lang="cs-CZ" sz="3600" b="0" i="0" u="none" strike="noStrike" dirty="0">
                        <a:effectLst/>
                        <a:latin typeface="Calibri" panose="020F0502020204030204" pitchFamily="34" charset="0"/>
                      </a:endParaRPr>
                    </a:p>
                  </a:txBody>
                  <a:tcPr marL="7620" marR="7620" marT="7620" marB="0" anchor="b"/>
                </a:tc>
                <a:tc>
                  <a:txBody>
                    <a:bodyPr/>
                    <a:lstStyle/>
                    <a:p>
                      <a:pPr algn="ctr" fontAlgn="b"/>
                      <a:r>
                        <a:rPr lang="cs-CZ" sz="3600" u="none" strike="noStrike" dirty="0">
                          <a:effectLst/>
                        </a:rPr>
                        <a:t>2017</a:t>
                      </a:r>
                      <a:endParaRPr lang="cs-CZ" sz="3600" b="0" i="0" u="none" strike="noStrike" dirty="0">
                        <a:effectLst/>
                        <a:latin typeface="Calibri" panose="020F0502020204030204" pitchFamily="34" charset="0"/>
                      </a:endParaRPr>
                    </a:p>
                  </a:txBody>
                  <a:tcPr marL="7620" marR="7620" marT="7620" marB="0" anchor="b"/>
                </a:tc>
                <a:tc>
                  <a:txBody>
                    <a:bodyPr/>
                    <a:lstStyle/>
                    <a:p>
                      <a:pPr algn="ctr" fontAlgn="b"/>
                      <a:r>
                        <a:rPr lang="cs-CZ" sz="3600" u="none" strike="noStrike" dirty="0">
                          <a:effectLst/>
                        </a:rPr>
                        <a:t>2018</a:t>
                      </a:r>
                      <a:endParaRPr lang="cs-CZ" sz="3600" b="0" i="0" u="none" strike="noStrike" dirty="0">
                        <a:effectLst/>
                        <a:latin typeface="Calibri" panose="020F0502020204030204" pitchFamily="34" charset="0"/>
                      </a:endParaRPr>
                    </a:p>
                  </a:txBody>
                  <a:tcPr marL="7620" marR="7620" marT="7620" marB="0" anchor="b"/>
                </a:tc>
                <a:tc>
                  <a:txBody>
                    <a:bodyPr/>
                    <a:lstStyle/>
                    <a:p>
                      <a:pPr algn="ctr" fontAlgn="b"/>
                      <a:r>
                        <a:rPr lang="cs-CZ" sz="3600" u="none" strike="noStrike" dirty="0">
                          <a:effectLst/>
                        </a:rPr>
                        <a:t>2019</a:t>
                      </a:r>
                      <a:endParaRPr lang="cs-CZ" sz="3600" b="0" i="0" u="none" strike="noStrike"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771295">
                <a:tc>
                  <a:txBody>
                    <a:bodyPr/>
                    <a:lstStyle/>
                    <a:p>
                      <a:pPr algn="ctr" fontAlgn="b"/>
                      <a:r>
                        <a:rPr lang="cs-CZ" sz="3600" b="0" i="0" u="none" strike="noStrike" dirty="0">
                          <a:effectLst/>
                          <a:latin typeface="Calibri" panose="020F0502020204030204" pitchFamily="34" charset="0"/>
                        </a:rPr>
                        <a:t>18-29</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15%</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10%</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6%</a:t>
                      </a:r>
                    </a:p>
                  </a:txBody>
                  <a:tcPr marL="7620" marR="7620" marT="7620" marB="0" anchor="b"/>
                </a:tc>
                <a:extLst>
                  <a:ext uri="{0D108BD9-81ED-4DB2-BD59-A6C34878D82A}">
                    <a16:rowId xmlns:a16="http://schemas.microsoft.com/office/drawing/2014/main" val="10001"/>
                  </a:ext>
                </a:extLst>
              </a:tr>
              <a:tr h="771295">
                <a:tc>
                  <a:txBody>
                    <a:bodyPr/>
                    <a:lstStyle/>
                    <a:p>
                      <a:pPr algn="ctr" fontAlgn="b"/>
                      <a:r>
                        <a:rPr lang="cs-CZ" sz="3600" u="none" strike="noStrike">
                          <a:effectLst/>
                        </a:rPr>
                        <a:t>30-39</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18%</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13%</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13%</a:t>
                      </a:r>
                    </a:p>
                  </a:txBody>
                  <a:tcPr marL="7620" marR="7620" marT="7620" marB="0" anchor="b"/>
                </a:tc>
                <a:extLst>
                  <a:ext uri="{0D108BD9-81ED-4DB2-BD59-A6C34878D82A}">
                    <a16:rowId xmlns:a16="http://schemas.microsoft.com/office/drawing/2014/main" val="10002"/>
                  </a:ext>
                </a:extLst>
              </a:tr>
              <a:tr h="771295">
                <a:tc>
                  <a:txBody>
                    <a:bodyPr/>
                    <a:lstStyle/>
                    <a:p>
                      <a:pPr algn="ctr" fontAlgn="b"/>
                      <a:r>
                        <a:rPr lang="cs-CZ" sz="3600" u="none" strike="noStrike">
                          <a:effectLst/>
                        </a:rPr>
                        <a:t>40-49</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26%</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22%</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15%</a:t>
                      </a:r>
                    </a:p>
                  </a:txBody>
                  <a:tcPr marL="7620" marR="7620" marT="7620" marB="0" anchor="b"/>
                </a:tc>
                <a:extLst>
                  <a:ext uri="{0D108BD9-81ED-4DB2-BD59-A6C34878D82A}">
                    <a16:rowId xmlns:a16="http://schemas.microsoft.com/office/drawing/2014/main" val="10003"/>
                  </a:ext>
                </a:extLst>
              </a:tr>
              <a:tr h="771295">
                <a:tc>
                  <a:txBody>
                    <a:bodyPr/>
                    <a:lstStyle/>
                    <a:p>
                      <a:pPr algn="ctr" fontAlgn="b"/>
                      <a:r>
                        <a:rPr lang="cs-CZ" sz="3600" u="none" strike="noStrike">
                          <a:effectLst/>
                        </a:rPr>
                        <a:t>50-59</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18%</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24%</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21%</a:t>
                      </a:r>
                    </a:p>
                  </a:txBody>
                  <a:tcPr marL="7620" marR="7620" marT="7620" marB="0" anchor="b"/>
                </a:tc>
                <a:extLst>
                  <a:ext uri="{0D108BD9-81ED-4DB2-BD59-A6C34878D82A}">
                    <a16:rowId xmlns:a16="http://schemas.microsoft.com/office/drawing/2014/main" val="10004"/>
                  </a:ext>
                </a:extLst>
              </a:tr>
              <a:tr h="771295">
                <a:tc>
                  <a:txBody>
                    <a:bodyPr/>
                    <a:lstStyle/>
                    <a:p>
                      <a:pPr algn="ctr" fontAlgn="b"/>
                      <a:r>
                        <a:rPr lang="cs-CZ" sz="3600" u="none" strike="noStrike">
                          <a:effectLst/>
                        </a:rPr>
                        <a:t>60-69</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15%</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18%</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25%</a:t>
                      </a:r>
                    </a:p>
                  </a:txBody>
                  <a:tcPr marL="7620" marR="7620" marT="7620" marB="0" anchor="b"/>
                </a:tc>
                <a:extLst>
                  <a:ext uri="{0D108BD9-81ED-4DB2-BD59-A6C34878D82A}">
                    <a16:rowId xmlns:a16="http://schemas.microsoft.com/office/drawing/2014/main" val="10005"/>
                  </a:ext>
                </a:extLst>
              </a:tr>
              <a:tr h="771295">
                <a:tc>
                  <a:txBody>
                    <a:bodyPr/>
                    <a:lstStyle/>
                    <a:p>
                      <a:pPr algn="ctr" fontAlgn="b"/>
                      <a:r>
                        <a:rPr lang="cs-CZ" sz="3600" u="none" strike="noStrike">
                          <a:effectLst/>
                        </a:rPr>
                        <a:t>70+</a:t>
                      </a:r>
                      <a:endParaRPr lang="cs-CZ" sz="3600" b="0" i="0" u="none" strike="noStrike">
                        <a:effectLst/>
                        <a:latin typeface="Calibri" panose="020F0502020204030204" pitchFamily="34" charset="0"/>
                      </a:endParaRP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8%</a:t>
                      </a:r>
                    </a:p>
                  </a:txBody>
                  <a:tcPr marL="7620" marR="7620" marT="7620" marB="0" anchor="b"/>
                </a:tc>
                <a:tc>
                  <a:txBody>
                    <a:bodyPr/>
                    <a:lstStyle/>
                    <a:p>
                      <a:pPr algn="ctr" fontAlgn="b"/>
                      <a:r>
                        <a:rPr lang="en-US" sz="3600" b="0" i="0" u="none" strike="noStrike">
                          <a:solidFill>
                            <a:srgbClr val="000000"/>
                          </a:solidFill>
                          <a:effectLst/>
                          <a:latin typeface="Calibri" panose="020F0502020204030204" pitchFamily="34" charset="0"/>
                        </a:rPr>
                        <a:t>13%</a:t>
                      </a:r>
                    </a:p>
                  </a:txBody>
                  <a:tcPr marL="7620" marR="7620" marT="7620" marB="0" anchor="b"/>
                </a:tc>
                <a:tc>
                  <a:txBody>
                    <a:bodyPr/>
                    <a:lstStyle/>
                    <a:p>
                      <a:pPr algn="ctr" fontAlgn="b"/>
                      <a:r>
                        <a:rPr lang="en-US" sz="3600" b="0" i="0" u="none" strike="noStrike" dirty="0">
                          <a:solidFill>
                            <a:srgbClr val="000000"/>
                          </a:solidFill>
                          <a:effectLst/>
                          <a:latin typeface="Calibri" panose="020F0502020204030204" pitchFamily="34" charset="0"/>
                        </a:rPr>
                        <a:t>20%</a:t>
                      </a:r>
                    </a:p>
                  </a:txBody>
                  <a:tcPr marL="7620" marR="7620" marT="762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613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a:extLst>
              <a:ext uri="{FF2B5EF4-FFF2-40B4-BE49-F238E27FC236}">
                <a16:creationId xmlns:a16="http://schemas.microsoft.com/office/drawing/2014/main" id="{58EE7506-DFB2-40B9-803F-45BFF5E86D9E}"/>
              </a:ext>
            </a:extLst>
          </p:cNvPr>
          <p:cNvGraphicFramePr>
            <a:graphicFrameLocks/>
          </p:cNvGraphicFramePr>
          <p:nvPr/>
        </p:nvGraphicFramePr>
        <p:xfrm>
          <a:off x="845574" y="963561"/>
          <a:ext cx="10500852" cy="49308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5002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a:extLst>
              <a:ext uri="{FF2B5EF4-FFF2-40B4-BE49-F238E27FC236}">
                <a16:creationId xmlns:a16="http://schemas.microsoft.com/office/drawing/2014/main" id="{008D4816-CB2E-4996-A40D-7C676AE2DE03}"/>
              </a:ext>
            </a:extLst>
          </p:cNvPr>
          <p:cNvGraphicFramePr>
            <a:graphicFrameLocks/>
          </p:cNvGraphicFramePr>
          <p:nvPr/>
        </p:nvGraphicFramePr>
        <p:xfrm>
          <a:off x="1130710" y="855406"/>
          <a:ext cx="9930580" cy="5147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255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Research</a:t>
            </a:r>
            <a:r>
              <a:rPr lang="cs-CZ" dirty="0"/>
              <a:t> data types</a:t>
            </a:r>
          </a:p>
        </p:txBody>
      </p:sp>
      <p:sp>
        <p:nvSpPr>
          <p:cNvPr id="3" name="Content Placeholder 2"/>
          <p:cNvSpPr>
            <a:spLocks noGrp="1"/>
          </p:cNvSpPr>
          <p:nvPr>
            <p:ph idx="1"/>
          </p:nvPr>
        </p:nvSpPr>
        <p:spPr/>
        <p:txBody>
          <a:bodyPr>
            <a:normAutofit/>
          </a:bodyPr>
          <a:lstStyle/>
          <a:p>
            <a:r>
              <a:rPr lang="en-AU" sz="3200" dirty="0"/>
              <a:t>Primary data</a:t>
            </a:r>
          </a:p>
          <a:p>
            <a:pPr lvl="1"/>
            <a:r>
              <a:rPr lang="en-AU" sz="2800" dirty="0"/>
              <a:t>Do not exist at the beginning of the research project</a:t>
            </a:r>
          </a:p>
          <a:p>
            <a:pPr lvl="1"/>
            <a:r>
              <a:rPr lang="en-AU" sz="2800" dirty="0"/>
              <a:t>Data collected throughout the project</a:t>
            </a:r>
          </a:p>
          <a:p>
            <a:r>
              <a:rPr lang="en-AU" sz="3200" dirty="0" err="1"/>
              <a:t>Seconda</a:t>
            </a:r>
            <a:r>
              <a:rPr lang="cs-CZ" sz="3200" dirty="0"/>
              <a:t>ry data</a:t>
            </a:r>
            <a:endParaRPr lang="en-AU" sz="3200" dirty="0"/>
          </a:p>
          <a:p>
            <a:pPr lvl="1"/>
            <a:r>
              <a:rPr lang="cs-CZ" sz="2800" dirty="0"/>
              <a:t>Data already existing</a:t>
            </a:r>
          </a:p>
          <a:p>
            <a:pPr lvl="1"/>
            <a:r>
              <a:rPr lang="cs-CZ" sz="2800" dirty="0"/>
              <a:t>Reports, statistical data, business data, reused data, analytical data.</a:t>
            </a:r>
            <a:endParaRPr lang="en-AU" sz="2800" dirty="0"/>
          </a:p>
        </p:txBody>
      </p:sp>
    </p:spTree>
    <p:extLst>
      <p:ext uri="{BB962C8B-B14F-4D97-AF65-F5344CB8AC3E}">
        <p14:creationId xmlns:p14="http://schemas.microsoft.com/office/powerpoint/2010/main" val="4120454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 name="Picture 2" descr="https://1.bp.blogspot.com/_FvLBt6aXHco/SDCxz-Qkk_I/AAAAAAAAABk/f-qleuJPFHo/s1600/primary_secondary_da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046" y="365125"/>
            <a:ext cx="9417908" cy="579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052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098" name="Picture 2" descr="Quantitative vs Qualitative Data: What's the Difference?">
            <a:extLst>
              <a:ext uri="{FF2B5EF4-FFF2-40B4-BE49-F238E27FC236}">
                <a16:creationId xmlns:a16="http://schemas.microsoft.com/office/drawing/2014/main" id="{5FDF3C61-8442-52BA-817F-9FAF0C193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049"/>
            <a:ext cx="12192000"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90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4</a:t>
            </a:r>
          </a:p>
          <a:p>
            <a:pPr marL="0" indent="0" algn="ctr">
              <a:lnSpc>
                <a:spcPct val="200000"/>
              </a:lnSpc>
              <a:buNone/>
            </a:pPr>
            <a:r>
              <a:rPr lang="en-GB" sz="3600" b="1" dirty="0"/>
              <a:t>Using secondary data</a:t>
            </a:r>
          </a:p>
        </p:txBody>
      </p:sp>
    </p:spTree>
    <p:extLst>
      <p:ext uri="{BB962C8B-B14F-4D97-AF65-F5344CB8AC3E}">
        <p14:creationId xmlns:p14="http://schemas.microsoft.com/office/powerpoint/2010/main" val="3585838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648"/>
            <a:ext cx="12192000" cy="6436705"/>
          </a:xfrm>
          <a:prstGeom prst="rect">
            <a:avLst/>
          </a:prstGeom>
        </p:spPr>
      </p:pic>
    </p:spTree>
    <p:extLst>
      <p:ext uri="{BB962C8B-B14F-4D97-AF65-F5344CB8AC3E}">
        <p14:creationId xmlns:p14="http://schemas.microsoft.com/office/powerpoint/2010/main" val="427219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1</a:t>
            </a:r>
          </a:p>
          <a:p>
            <a:pPr marL="0" indent="0" algn="ctr">
              <a:lnSpc>
                <a:spcPct val="200000"/>
              </a:lnSpc>
              <a:buNone/>
            </a:pPr>
            <a:r>
              <a:rPr lang="en-GB" sz="3600" b="1" dirty="0"/>
              <a:t>Research principles</a:t>
            </a:r>
          </a:p>
        </p:txBody>
      </p:sp>
    </p:spTree>
    <p:extLst>
      <p:ext uri="{BB962C8B-B14F-4D97-AF65-F5344CB8AC3E}">
        <p14:creationId xmlns:p14="http://schemas.microsoft.com/office/powerpoint/2010/main" val="3097752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59" y="260649"/>
            <a:ext cx="6732705" cy="676937"/>
          </a:xfrm>
        </p:spPr>
        <p:txBody>
          <a:bodyPr/>
          <a:lstStyle/>
          <a:p>
            <a:r>
              <a:rPr lang="en-US" dirty="0"/>
              <a:t>https://</a:t>
            </a:r>
            <a:r>
              <a:rPr lang="en-US" dirty="0" err="1"/>
              <a:t>www.kantarworldpanel.com</a:t>
            </a:r>
            <a:r>
              <a:rPr lang="en-US" dirty="0"/>
              <a:t>/</a:t>
            </a:r>
          </a:p>
        </p:txBody>
      </p:sp>
      <p:pic>
        <p:nvPicPr>
          <p:cNvPr id="5" name="Obrázek 4" descr="Obsah obrázku snímek obrazovky, Multimediální software, software, Grafický software&#10;&#10;Popis byl vytvořen automaticky">
            <a:extLst>
              <a:ext uri="{FF2B5EF4-FFF2-40B4-BE49-F238E27FC236}">
                <a16:creationId xmlns:a16="http://schemas.microsoft.com/office/drawing/2014/main" id="{72717A53-FE41-709A-334F-01874E031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937586"/>
            <a:ext cx="9897763" cy="5325782"/>
          </a:xfrm>
          <a:prstGeom prst="rect">
            <a:avLst/>
          </a:prstGeom>
        </p:spPr>
      </p:pic>
    </p:spTree>
    <p:extLst>
      <p:ext uri="{BB962C8B-B14F-4D97-AF65-F5344CB8AC3E}">
        <p14:creationId xmlns:p14="http://schemas.microsoft.com/office/powerpoint/2010/main" val="2135876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35359" y="260649"/>
            <a:ext cx="10242025" cy="676937"/>
          </a:xfrm>
        </p:spPr>
        <p:txBody>
          <a:bodyPr/>
          <a:lstStyle/>
          <a:p>
            <a:r>
              <a:rPr lang="en-US" sz="2400" dirty="0"/>
              <a:t>https://</a:t>
            </a:r>
            <a:r>
              <a:rPr lang="en-US" sz="2400" dirty="0" err="1"/>
              <a:t>www.ons.gov.uk</a:t>
            </a:r>
            <a:r>
              <a:rPr lang="en-US" sz="2400" dirty="0"/>
              <a:t>/</a:t>
            </a:r>
            <a:r>
              <a:rPr lang="en-US" sz="2400" dirty="0" err="1"/>
              <a:t>employmentandlabourmarket</a:t>
            </a:r>
            <a:r>
              <a:rPr lang="en-US" sz="2400" dirty="0"/>
              <a:t>/</a:t>
            </a:r>
            <a:r>
              <a:rPr lang="en-US" sz="2400" dirty="0" err="1"/>
              <a:t>peopleinwork</a:t>
            </a:r>
            <a:r>
              <a:rPr lang="en-US" sz="2400" dirty="0"/>
              <a:t>/</a:t>
            </a:r>
            <a:r>
              <a:rPr lang="en-US" sz="2400" dirty="0" err="1"/>
              <a:t>earningsandworkinghours</a:t>
            </a:r>
            <a:r>
              <a:rPr lang="en-US" sz="2400" dirty="0"/>
              <a:t>/bulletins/</a:t>
            </a:r>
            <a:r>
              <a:rPr lang="en-US" sz="2400" dirty="0" err="1"/>
              <a:t>lowandhighpayuk</a:t>
            </a:r>
            <a:r>
              <a:rPr lang="en-US" sz="2400" dirty="0"/>
              <a:t>/2022</a:t>
            </a:r>
          </a:p>
        </p:txBody>
      </p:sp>
      <p:pic>
        <p:nvPicPr>
          <p:cNvPr id="4" name="Obrázek 3" descr="Obsah obrázku text, snímek obrazovky, řada/pruh, Vykreslený graf&#10;&#10;Popis byl vytvořen automaticky">
            <a:extLst>
              <a:ext uri="{FF2B5EF4-FFF2-40B4-BE49-F238E27FC236}">
                <a16:creationId xmlns:a16="http://schemas.microsoft.com/office/drawing/2014/main" id="{E22259F1-02DB-D443-D40F-1954F3D29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711" y="937586"/>
            <a:ext cx="4776385" cy="5399903"/>
          </a:xfrm>
          <a:prstGeom prst="rect">
            <a:avLst/>
          </a:prstGeom>
        </p:spPr>
      </p:pic>
    </p:spTree>
    <p:extLst>
      <p:ext uri="{BB962C8B-B14F-4D97-AF65-F5344CB8AC3E}">
        <p14:creationId xmlns:p14="http://schemas.microsoft.com/office/powerpoint/2010/main" val="586250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to Use Google Analytics 4 for Beginners">
            <a:extLst>
              <a:ext uri="{FF2B5EF4-FFF2-40B4-BE49-F238E27FC236}">
                <a16:creationId xmlns:a16="http://schemas.microsoft.com/office/drawing/2014/main" id="{A59599C7-D230-6A08-EE79-FB8FF9E23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881" y="937586"/>
            <a:ext cx="6288237" cy="5346425"/>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4">
            <a:extLst>
              <a:ext uri="{FF2B5EF4-FFF2-40B4-BE49-F238E27FC236}">
                <a16:creationId xmlns:a16="http://schemas.microsoft.com/office/drawing/2014/main" id="{E50BF2F9-BA87-E9EA-6AAB-9E0A3A1AC6B9}"/>
              </a:ext>
            </a:extLst>
          </p:cNvPr>
          <p:cNvSpPr>
            <a:spLocks noGrp="1"/>
          </p:cNvSpPr>
          <p:nvPr>
            <p:ph type="title"/>
          </p:nvPr>
        </p:nvSpPr>
        <p:spPr/>
        <p:txBody>
          <a:bodyPr/>
          <a:lstStyle/>
          <a:p>
            <a:endParaRPr lang="cs-CZ"/>
          </a:p>
        </p:txBody>
      </p:sp>
    </p:spTree>
    <p:extLst>
      <p:ext uri="{BB962C8B-B14F-4D97-AF65-F5344CB8AC3E}">
        <p14:creationId xmlns:p14="http://schemas.microsoft.com/office/powerpoint/2010/main" val="3641196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50BF2F9-BA87-E9EA-6AAB-9E0A3A1AC6B9}"/>
              </a:ext>
            </a:extLst>
          </p:cNvPr>
          <p:cNvSpPr>
            <a:spLocks noGrp="1"/>
          </p:cNvSpPr>
          <p:nvPr>
            <p:ph type="title"/>
          </p:nvPr>
        </p:nvSpPr>
        <p:spPr/>
        <p:txBody>
          <a:bodyPr/>
          <a:lstStyle/>
          <a:p>
            <a:endParaRPr lang="cs-CZ"/>
          </a:p>
        </p:txBody>
      </p:sp>
      <p:pic>
        <p:nvPicPr>
          <p:cNvPr id="6146" name="Picture 2" descr="How to measure and prove social media ROI | Khoros">
            <a:extLst>
              <a:ext uri="{FF2B5EF4-FFF2-40B4-BE49-F238E27FC236}">
                <a16:creationId xmlns:a16="http://schemas.microsoft.com/office/drawing/2014/main" id="{03525A0C-254D-31A9-6E3B-AE59D781A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913" y="0"/>
            <a:ext cx="4954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013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of secondary data</a:t>
            </a:r>
          </a:p>
        </p:txBody>
      </p:sp>
      <p:sp>
        <p:nvSpPr>
          <p:cNvPr id="3" name="Content Placeholder 2"/>
          <p:cNvSpPr>
            <a:spLocks noGrp="1"/>
          </p:cNvSpPr>
          <p:nvPr>
            <p:ph idx="1"/>
          </p:nvPr>
        </p:nvSpPr>
        <p:spPr/>
        <p:txBody>
          <a:bodyPr>
            <a:normAutofit/>
          </a:bodyPr>
          <a:lstStyle/>
          <a:p>
            <a:r>
              <a:rPr lang="en-AU" sz="3200" b="1" dirty="0"/>
              <a:t>Cost and Time Efficiency: </a:t>
            </a:r>
          </a:p>
          <a:p>
            <a:r>
              <a:rPr lang="en-AU" sz="3200" dirty="0"/>
              <a:t>Secondary data is typically less costly and quicker to obtain than primary data. Since it's already collected and often readily accessible, researchers can save significant resources in terms of both time and money.</a:t>
            </a:r>
          </a:p>
          <a:p>
            <a:endParaRPr lang="en-AU" sz="3200" dirty="0"/>
          </a:p>
          <a:p>
            <a:endParaRPr lang="en-AU" sz="3200" dirty="0"/>
          </a:p>
        </p:txBody>
      </p:sp>
    </p:spTree>
    <p:extLst>
      <p:ext uri="{BB962C8B-B14F-4D97-AF65-F5344CB8AC3E}">
        <p14:creationId xmlns:p14="http://schemas.microsoft.com/office/powerpoint/2010/main" val="3963859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of secondary data</a:t>
            </a:r>
          </a:p>
        </p:txBody>
      </p:sp>
      <p:sp>
        <p:nvSpPr>
          <p:cNvPr id="3" name="Content Placeholder 2"/>
          <p:cNvSpPr>
            <a:spLocks noGrp="1"/>
          </p:cNvSpPr>
          <p:nvPr>
            <p:ph idx="1"/>
          </p:nvPr>
        </p:nvSpPr>
        <p:spPr/>
        <p:txBody>
          <a:bodyPr>
            <a:normAutofit/>
          </a:bodyPr>
          <a:lstStyle/>
          <a:p>
            <a:r>
              <a:rPr lang="en-AU" sz="3200" b="1" dirty="0"/>
              <a:t>Broad Scope and Variety: </a:t>
            </a:r>
          </a:p>
          <a:p>
            <a:r>
              <a:rPr lang="en-AU" sz="3200" dirty="0"/>
              <a:t>Secondary data can provide a broad perspective that primary data might not be able to offer. It often includes a wide range of information collected for various purposes that can be useful for comprehensive research.</a:t>
            </a:r>
          </a:p>
          <a:p>
            <a:endParaRPr lang="en-AU" sz="3200" dirty="0"/>
          </a:p>
          <a:p>
            <a:endParaRPr lang="en-AU" sz="3200" dirty="0"/>
          </a:p>
        </p:txBody>
      </p:sp>
    </p:spTree>
    <p:extLst>
      <p:ext uri="{BB962C8B-B14F-4D97-AF65-F5344CB8AC3E}">
        <p14:creationId xmlns:p14="http://schemas.microsoft.com/office/powerpoint/2010/main" val="2885301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of secondary data</a:t>
            </a:r>
            <a:endParaRPr lang="cs-CZ" dirty="0"/>
          </a:p>
        </p:txBody>
      </p:sp>
      <p:sp>
        <p:nvSpPr>
          <p:cNvPr id="3" name="Content Placeholder 2"/>
          <p:cNvSpPr>
            <a:spLocks noGrp="1"/>
          </p:cNvSpPr>
          <p:nvPr>
            <p:ph idx="1"/>
          </p:nvPr>
        </p:nvSpPr>
        <p:spPr/>
        <p:txBody>
          <a:bodyPr>
            <a:normAutofit/>
          </a:bodyPr>
          <a:lstStyle/>
          <a:p>
            <a:r>
              <a:rPr lang="en-AU" sz="3200" b="1" dirty="0"/>
              <a:t>Longitudinal Analysis: </a:t>
            </a:r>
          </a:p>
          <a:p>
            <a:r>
              <a:rPr lang="en-AU" sz="3200" dirty="0"/>
              <a:t>It enables researchers to conduct longitudinal studies, examining trends and developments over time, which would be resource-intensive or impossible to do using primary data.</a:t>
            </a:r>
          </a:p>
          <a:p>
            <a:endParaRPr lang="en-AU" sz="3200" dirty="0"/>
          </a:p>
          <a:p>
            <a:endParaRPr lang="en-AU" sz="3200" dirty="0"/>
          </a:p>
          <a:p>
            <a:endParaRPr lang="en-AU" sz="3200" dirty="0"/>
          </a:p>
        </p:txBody>
      </p:sp>
    </p:spTree>
    <p:extLst>
      <p:ext uri="{BB962C8B-B14F-4D97-AF65-F5344CB8AC3E}">
        <p14:creationId xmlns:p14="http://schemas.microsoft.com/office/powerpoint/2010/main" val="3004465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of secondary data</a:t>
            </a:r>
            <a:endParaRPr lang="cs-CZ" dirty="0"/>
          </a:p>
        </p:txBody>
      </p:sp>
      <p:sp>
        <p:nvSpPr>
          <p:cNvPr id="3" name="Content Placeholder 2"/>
          <p:cNvSpPr>
            <a:spLocks noGrp="1"/>
          </p:cNvSpPr>
          <p:nvPr>
            <p:ph idx="1"/>
          </p:nvPr>
        </p:nvSpPr>
        <p:spPr/>
        <p:txBody>
          <a:bodyPr>
            <a:normAutofit/>
          </a:bodyPr>
          <a:lstStyle/>
          <a:p>
            <a:r>
              <a:rPr lang="en-AU" sz="3200" b="1" dirty="0"/>
              <a:t>Comparative Studies and Benchmarking: </a:t>
            </a:r>
          </a:p>
          <a:p>
            <a:r>
              <a:rPr lang="en-AU" sz="3200" dirty="0"/>
              <a:t>Secondary data allows for comparisons across different studies, sectors, or countries. It can be used for benchmarking against industry standards or competitors.</a:t>
            </a:r>
          </a:p>
          <a:p>
            <a:endParaRPr lang="en-AU" sz="3200" dirty="0"/>
          </a:p>
          <a:p>
            <a:endParaRPr lang="en-AU" sz="3200" dirty="0"/>
          </a:p>
          <a:p>
            <a:endParaRPr lang="en-AU" sz="3200" dirty="0"/>
          </a:p>
        </p:txBody>
      </p:sp>
    </p:spTree>
    <p:extLst>
      <p:ext uri="{BB962C8B-B14F-4D97-AF65-F5344CB8AC3E}">
        <p14:creationId xmlns:p14="http://schemas.microsoft.com/office/powerpoint/2010/main" val="3410966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Advantages of secondary data</a:t>
            </a:r>
            <a:endParaRPr lang="cs-CZ" dirty="0"/>
          </a:p>
        </p:txBody>
      </p:sp>
      <p:sp>
        <p:nvSpPr>
          <p:cNvPr id="3" name="Content Placeholder 2"/>
          <p:cNvSpPr>
            <a:spLocks noGrp="1"/>
          </p:cNvSpPr>
          <p:nvPr>
            <p:ph idx="1"/>
          </p:nvPr>
        </p:nvSpPr>
        <p:spPr/>
        <p:txBody>
          <a:bodyPr>
            <a:normAutofit/>
          </a:bodyPr>
          <a:lstStyle/>
          <a:p>
            <a:r>
              <a:rPr lang="en-AU" sz="3200" b="1" dirty="0"/>
              <a:t>Feasibility and Preliminary Insights: </a:t>
            </a:r>
            <a:r>
              <a:rPr lang="en-AU" sz="3200" dirty="0"/>
              <a:t>It helps in assessing the feasibility of research projects. Researchers can use secondary data to gain preliminary insights into a topic, which can guide the design and approach of primary research.</a:t>
            </a:r>
          </a:p>
          <a:p>
            <a:r>
              <a:rPr lang="en-AU" sz="3200" b="1" dirty="0"/>
              <a:t>Supporting Primary Data: </a:t>
            </a:r>
            <a:r>
              <a:rPr lang="en-AU" sz="3200" dirty="0"/>
              <a:t>Secondary data can complement and reinforce findings from primary research, adding depth and context to the analysis.</a:t>
            </a:r>
          </a:p>
          <a:p>
            <a:endParaRPr lang="en-AU" sz="3200" dirty="0"/>
          </a:p>
        </p:txBody>
      </p:sp>
    </p:spTree>
    <p:extLst>
      <p:ext uri="{BB962C8B-B14F-4D97-AF65-F5344CB8AC3E}">
        <p14:creationId xmlns:p14="http://schemas.microsoft.com/office/powerpoint/2010/main" val="4255479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Disadvantages of secondary data</a:t>
            </a:r>
            <a:endParaRPr lang="cs-CZ" dirty="0"/>
          </a:p>
        </p:txBody>
      </p:sp>
      <p:sp>
        <p:nvSpPr>
          <p:cNvPr id="3" name="Content Placeholder 2"/>
          <p:cNvSpPr>
            <a:spLocks noGrp="1"/>
          </p:cNvSpPr>
          <p:nvPr>
            <p:ph idx="1"/>
          </p:nvPr>
        </p:nvSpPr>
        <p:spPr/>
        <p:txBody>
          <a:bodyPr>
            <a:normAutofit lnSpcReduction="10000"/>
          </a:bodyPr>
          <a:lstStyle/>
          <a:p>
            <a:r>
              <a:rPr lang="en-AU" sz="3200" b="1" dirty="0"/>
              <a:t>Relevance Issues: </a:t>
            </a:r>
            <a:r>
              <a:rPr lang="en-AU" sz="3200" dirty="0"/>
              <a:t>The data may not be entirely relevant to the current research objectives or questions, as it was collected for a different purpose.</a:t>
            </a:r>
          </a:p>
          <a:p>
            <a:r>
              <a:rPr lang="en-AU" sz="3200" b="1" dirty="0"/>
              <a:t>Quality and Accuracy Concerns: </a:t>
            </a:r>
            <a:r>
              <a:rPr lang="en-AU" sz="3200" dirty="0"/>
              <a:t>The accuracy and reliability of secondary data can be questionable, especially if the sources are not credible or the data collection methods were flawed.</a:t>
            </a:r>
          </a:p>
          <a:p>
            <a:r>
              <a:rPr lang="en-AU" sz="3200" b="1" dirty="0"/>
              <a:t>Outdated Information: </a:t>
            </a:r>
            <a:r>
              <a:rPr lang="en-AU" sz="3200" dirty="0"/>
              <a:t>Secondary data might be outdated, making it less useful for current studies, particularly in fast-changing fields.</a:t>
            </a:r>
          </a:p>
        </p:txBody>
      </p:sp>
    </p:spTree>
    <p:extLst>
      <p:ext uri="{BB962C8B-B14F-4D97-AF65-F5344CB8AC3E}">
        <p14:creationId xmlns:p14="http://schemas.microsoft.com/office/powerpoint/2010/main" val="339424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cs-CZ" dirty="0" err="1"/>
              <a:t>Research</a:t>
            </a:r>
            <a:endParaRPr lang="cs-CZ" dirty="0"/>
          </a:p>
        </p:txBody>
      </p:sp>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p:txBody>
          <a:bodyPr/>
          <a:lstStyle/>
          <a:p>
            <a:r>
              <a:rPr lang="en-GB" sz="3600" dirty="0"/>
              <a:t>Research is about </a:t>
            </a:r>
            <a:r>
              <a:rPr lang="en-GB" sz="3600" b="1" dirty="0"/>
              <a:t>systematically</a:t>
            </a:r>
            <a:r>
              <a:rPr lang="en-GB" sz="3600" dirty="0"/>
              <a:t> </a:t>
            </a:r>
            <a:r>
              <a:rPr lang="en-GB" sz="3600" b="1" dirty="0"/>
              <a:t>obtaining</a:t>
            </a:r>
            <a:r>
              <a:rPr lang="en-GB" sz="3600" dirty="0"/>
              <a:t> and </a:t>
            </a:r>
            <a:r>
              <a:rPr lang="en-GB" sz="3600" b="1" dirty="0"/>
              <a:t>analysing </a:t>
            </a:r>
            <a:r>
              <a:rPr lang="en-GB" sz="3600" b="1" dirty="0">
                <a:solidFill>
                  <a:srgbClr val="FF0000"/>
                </a:solidFill>
              </a:rPr>
              <a:t>data</a:t>
            </a:r>
            <a:r>
              <a:rPr lang="en-GB" sz="3600" dirty="0"/>
              <a:t> to </a:t>
            </a:r>
            <a:r>
              <a:rPr lang="en-GB" sz="3600" b="1" dirty="0"/>
              <a:t>increase a knowledge</a:t>
            </a:r>
            <a:r>
              <a:rPr lang="en-GB" sz="3600" dirty="0"/>
              <a:t> about a topic in which we are interested.  In undertaking research, we are trying to </a:t>
            </a:r>
            <a:r>
              <a:rPr lang="en-GB" sz="3600" b="1" dirty="0"/>
              <a:t>answer a </a:t>
            </a:r>
            <a:r>
              <a:rPr lang="en-GB" sz="3600" b="1" dirty="0">
                <a:solidFill>
                  <a:srgbClr val="FF0000"/>
                </a:solidFill>
              </a:rPr>
              <a:t>question</a:t>
            </a:r>
            <a:r>
              <a:rPr lang="en-GB" sz="3600" b="1" dirty="0"/>
              <a:t> </a:t>
            </a:r>
            <a:r>
              <a:rPr lang="en-GB" sz="3600" dirty="0"/>
              <a:t>or </a:t>
            </a:r>
            <a:r>
              <a:rPr lang="en-GB" sz="3600" b="1" dirty="0"/>
              <a:t>address a </a:t>
            </a:r>
            <a:r>
              <a:rPr lang="en-GB" sz="3600" b="1" dirty="0">
                <a:solidFill>
                  <a:srgbClr val="FF0000"/>
                </a:solidFill>
              </a:rPr>
              <a:t>problem</a:t>
            </a:r>
            <a:r>
              <a:rPr lang="en-GB" sz="3600" dirty="0"/>
              <a:t>, this often being referred to as ‘meeting the research aim’ or ‘addressing the research objectives’.</a:t>
            </a:r>
            <a:endParaRPr lang="cs-CZ" sz="3600" dirty="0"/>
          </a:p>
          <a:p>
            <a:pPr marL="0" indent="0" algn="r">
              <a:buNone/>
            </a:pPr>
            <a:r>
              <a:rPr lang="cs-CZ" dirty="0" err="1"/>
              <a:t>Rojon</a:t>
            </a:r>
            <a:r>
              <a:rPr lang="cs-CZ" dirty="0"/>
              <a:t> a </a:t>
            </a:r>
            <a:r>
              <a:rPr lang="cs-CZ" dirty="0" err="1"/>
              <a:t>Saunders</a:t>
            </a:r>
            <a:r>
              <a:rPr lang="cs-CZ" dirty="0"/>
              <a:t>, 2012</a:t>
            </a:r>
            <a:endParaRPr lang="en-GB" dirty="0"/>
          </a:p>
          <a:p>
            <a:endParaRPr lang="cs-CZ" dirty="0"/>
          </a:p>
        </p:txBody>
      </p:sp>
    </p:spTree>
    <p:extLst>
      <p:ext uri="{BB962C8B-B14F-4D97-AF65-F5344CB8AC3E}">
        <p14:creationId xmlns:p14="http://schemas.microsoft.com/office/powerpoint/2010/main" val="3797254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t>“Data collection methods were flawed…”</a:t>
            </a:r>
            <a:endParaRPr lang="cs-CZ" dirty="0"/>
          </a:p>
        </p:txBody>
      </p:sp>
      <p:sp>
        <p:nvSpPr>
          <p:cNvPr id="3" name="Content Placeholder 2"/>
          <p:cNvSpPr>
            <a:spLocks noGrp="1"/>
          </p:cNvSpPr>
          <p:nvPr>
            <p:ph idx="1"/>
          </p:nvPr>
        </p:nvSpPr>
        <p:spPr/>
        <p:txBody>
          <a:bodyPr>
            <a:normAutofit/>
          </a:bodyPr>
          <a:lstStyle/>
          <a:p>
            <a:r>
              <a:rPr lang="en-AU" sz="4000" dirty="0"/>
              <a:t>How do you know?</a:t>
            </a:r>
          </a:p>
          <a:p>
            <a:r>
              <a:rPr lang="en-AU" sz="4000" dirty="0"/>
              <a:t>How can you critically evaluate secondary data?</a:t>
            </a:r>
          </a:p>
          <a:p>
            <a:endParaRPr lang="en-AU" sz="4000" dirty="0"/>
          </a:p>
          <a:p>
            <a:r>
              <a:rPr lang="en-AU" sz="4000" dirty="0"/>
              <a:t>By understanding the methods of primary data collection.</a:t>
            </a:r>
          </a:p>
        </p:txBody>
      </p:sp>
    </p:spTree>
    <p:extLst>
      <p:ext uri="{BB962C8B-B14F-4D97-AF65-F5344CB8AC3E}">
        <p14:creationId xmlns:p14="http://schemas.microsoft.com/office/powerpoint/2010/main" val="39735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noAutofit/>
          </a:bodyPr>
          <a:lstStyle/>
          <a:p>
            <a:pPr marL="0" indent="0" algn="ctr">
              <a:lnSpc>
                <a:spcPct val="200000"/>
              </a:lnSpc>
              <a:buNone/>
            </a:pPr>
            <a:r>
              <a:rPr lang="en-GB" sz="3600" b="1" dirty="0"/>
              <a:t>5</a:t>
            </a:r>
          </a:p>
          <a:p>
            <a:pPr marL="0" indent="0" algn="ctr">
              <a:lnSpc>
                <a:spcPct val="200000"/>
              </a:lnSpc>
              <a:buNone/>
            </a:pPr>
            <a:r>
              <a:rPr lang="en-GB" sz="3600" b="1" dirty="0"/>
              <a:t>Collecting primary data</a:t>
            </a:r>
          </a:p>
        </p:txBody>
      </p:sp>
    </p:spTree>
    <p:extLst>
      <p:ext uri="{BB962C8B-B14F-4D97-AF65-F5344CB8AC3E}">
        <p14:creationId xmlns:p14="http://schemas.microsoft.com/office/powerpoint/2010/main" val="12156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Sample and sample size</a:t>
            </a:r>
          </a:p>
        </p:txBody>
      </p:sp>
      <p:sp>
        <p:nvSpPr>
          <p:cNvPr id="3" name="Content Placeholder 2"/>
          <p:cNvSpPr>
            <a:spLocks noGrp="1"/>
          </p:cNvSpPr>
          <p:nvPr>
            <p:ph idx="1"/>
          </p:nvPr>
        </p:nvSpPr>
        <p:spPr>
          <a:xfrm>
            <a:off x="838200" y="1442720"/>
            <a:ext cx="5803434" cy="4141905"/>
          </a:xfrm>
        </p:spPr>
        <p:txBody>
          <a:bodyPr>
            <a:normAutofit lnSpcReduction="10000"/>
          </a:bodyPr>
          <a:lstStyle/>
          <a:p>
            <a:r>
              <a:rPr lang="en-AU" sz="3600" dirty="0"/>
              <a:t>Sample is a part of population which, when collected properly, can produce results which are generalizable</a:t>
            </a:r>
            <a:r>
              <a:rPr lang="cs-CZ" sz="3600" dirty="0"/>
              <a:t>.</a:t>
            </a:r>
          </a:p>
          <a:p>
            <a:r>
              <a:rPr lang="cs-CZ" sz="3600" dirty="0"/>
              <a:t>Greater the sample size more reliable the results are.</a:t>
            </a:r>
          </a:p>
          <a:p>
            <a:r>
              <a:rPr lang="cs-CZ" sz="3600" dirty="0"/>
              <a:t>Reality = Parametr + Error</a:t>
            </a:r>
          </a:p>
          <a:p>
            <a:endParaRPr lang="en-AU" dirty="0"/>
          </a:p>
        </p:txBody>
      </p:sp>
      <p:sp>
        <p:nvSpPr>
          <p:cNvPr id="5" name="Oval 3"/>
          <p:cNvSpPr/>
          <p:nvPr/>
        </p:nvSpPr>
        <p:spPr>
          <a:xfrm>
            <a:off x="8066648" y="2535086"/>
            <a:ext cx="3049539" cy="3049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u="sng" dirty="0"/>
          </a:p>
        </p:txBody>
      </p:sp>
      <p:sp>
        <p:nvSpPr>
          <p:cNvPr id="6" name="Oval 4"/>
          <p:cNvSpPr/>
          <p:nvPr/>
        </p:nvSpPr>
        <p:spPr>
          <a:xfrm>
            <a:off x="8174747" y="3527681"/>
            <a:ext cx="1223230" cy="12232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u="sng" dirty="0"/>
          </a:p>
        </p:txBody>
      </p:sp>
      <p:sp>
        <p:nvSpPr>
          <p:cNvPr id="7" name="TextBox 5"/>
          <p:cNvSpPr txBox="1"/>
          <p:nvPr/>
        </p:nvSpPr>
        <p:spPr>
          <a:xfrm>
            <a:off x="7576948" y="1963395"/>
            <a:ext cx="1821029" cy="369332"/>
          </a:xfrm>
          <a:prstGeom prst="rect">
            <a:avLst/>
          </a:prstGeom>
          <a:noFill/>
        </p:spPr>
        <p:txBody>
          <a:bodyPr wrap="square" rtlCol="0">
            <a:spAutoFit/>
          </a:bodyPr>
          <a:lstStyle/>
          <a:p>
            <a:r>
              <a:rPr lang="cs-CZ" b="1" dirty="0">
                <a:solidFill>
                  <a:srgbClr val="FF0000"/>
                </a:solidFill>
              </a:rPr>
              <a:t>Population</a:t>
            </a:r>
            <a:endParaRPr lang="cs-CZ" sz="2000" b="1" dirty="0">
              <a:solidFill>
                <a:srgbClr val="FF0000"/>
              </a:solidFill>
            </a:endParaRPr>
          </a:p>
        </p:txBody>
      </p:sp>
      <p:sp>
        <p:nvSpPr>
          <p:cNvPr id="8" name="TextBox 6"/>
          <p:cNvSpPr txBox="1"/>
          <p:nvPr/>
        </p:nvSpPr>
        <p:spPr>
          <a:xfrm>
            <a:off x="9750723" y="4473502"/>
            <a:ext cx="1365464" cy="369332"/>
          </a:xfrm>
          <a:prstGeom prst="rect">
            <a:avLst/>
          </a:prstGeom>
          <a:noFill/>
        </p:spPr>
        <p:txBody>
          <a:bodyPr wrap="square" rtlCol="0">
            <a:spAutoFit/>
          </a:bodyPr>
          <a:lstStyle/>
          <a:p>
            <a:r>
              <a:rPr lang="cs-CZ" b="1" dirty="0">
                <a:solidFill>
                  <a:schemeClr val="bg1"/>
                </a:solidFill>
              </a:rPr>
              <a:t>Parametr</a:t>
            </a:r>
          </a:p>
        </p:txBody>
      </p:sp>
      <p:sp>
        <p:nvSpPr>
          <p:cNvPr id="9" name="TextBox 7"/>
          <p:cNvSpPr txBox="1"/>
          <p:nvPr/>
        </p:nvSpPr>
        <p:spPr>
          <a:xfrm>
            <a:off x="8457068" y="3620481"/>
            <a:ext cx="728010" cy="369332"/>
          </a:xfrm>
          <a:prstGeom prst="rect">
            <a:avLst/>
          </a:prstGeom>
          <a:noFill/>
        </p:spPr>
        <p:txBody>
          <a:bodyPr wrap="square" rtlCol="0">
            <a:spAutoFit/>
          </a:bodyPr>
          <a:lstStyle/>
          <a:p>
            <a:r>
              <a:rPr lang="cs-CZ" b="1" dirty="0">
                <a:solidFill>
                  <a:schemeClr val="bg1"/>
                </a:solidFill>
              </a:rPr>
              <a:t>Data</a:t>
            </a:r>
            <a:endParaRPr lang="cs-CZ" sz="2000" b="1" dirty="0">
              <a:solidFill>
                <a:schemeClr val="bg1"/>
              </a:solidFill>
            </a:endParaRPr>
          </a:p>
        </p:txBody>
      </p:sp>
      <p:sp>
        <p:nvSpPr>
          <p:cNvPr id="10" name="TextBox 8"/>
          <p:cNvSpPr txBox="1"/>
          <p:nvPr/>
        </p:nvSpPr>
        <p:spPr>
          <a:xfrm>
            <a:off x="8226667" y="4144654"/>
            <a:ext cx="1199758" cy="369332"/>
          </a:xfrm>
          <a:prstGeom prst="rect">
            <a:avLst/>
          </a:prstGeom>
          <a:noFill/>
        </p:spPr>
        <p:txBody>
          <a:bodyPr wrap="square" rtlCol="0">
            <a:spAutoFit/>
          </a:bodyPr>
          <a:lstStyle/>
          <a:p>
            <a:r>
              <a:rPr lang="cs-CZ" b="1" dirty="0">
                <a:solidFill>
                  <a:schemeClr val="bg1"/>
                </a:solidFill>
              </a:rPr>
              <a:t>Statistics</a:t>
            </a:r>
          </a:p>
        </p:txBody>
      </p:sp>
      <p:cxnSp>
        <p:nvCxnSpPr>
          <p:cNvPr id="11" name="Straight Arrow Connector 10"/>
          <p:cNvCxnSpPr/>
          <p:nvPr/>
        </p:nvCxnSpPr>
        <p:spPr>
          <a:xfrm flipH="1">
            <a:off x="8971627" y="3354362"/>
            <a:ext cx="779096" cy="39082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32610" y="4512142"/>
            <a:ext cx="718113" cy="14510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787221" y="3900016"/>
            <a:ext cx="33852" cy="3278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0"/>
          <p:cNvCxnSpPr>
            <a:stCxn id="17" idx="0"/>
          </p:cNvCxnSpPr>
          <p:nvPr/>
        </p:nvCxnSpPr>
        <p:spPr>
          <a:xfrm flipV="1">
            <a:off x="8297406" y="4628267"/>
            <a:ext cx="349967" cy="7535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0"/>
          <p:cNvCxnSpPr/>
          <p:nvPr/>
        </p:nvCxnSpPr>
        <p:spPr>
          <a:xfrm>
            <a:off x="8570704" y="2549828"/>
            <a:ext cx="616413" cy="5343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5"/>
          <p:cNvSpPr txBox="1"/>
          <p:nvPr/>
        </p:nvSpPr>
        <p:spPr>
          <a:xfrm>
            <a:off x="9821840" y="3132890"/>
            <a:ext cx="1223230" cy="369332"/>
          </a:xfrm>
          <a:prstGeom prst="rect">
            <a:avLst/>
          </a:prstGeom>
          <a:noFill/>
        </p:spPr>
        <p:txBody>
          <a:bodyPr wrap="square" rtlCol="0">
            <a:spAutoFit/>
          </a:bodyPr>
          <a:lstStyle/>
          <a:p>
            <a:r>
              <a:rPr lang="cs-CZ" b="1" dirty="0">
                <a:solidFill>
                  <a:schemeClr val="bg1"/>
                </a:solidFill>
              </a:rPr>
              <a:t>People</a:t>
            </a:r>
            <a:endParaRPr lang="cs-CZ" sz="2000" b="1" dirty="0">
              <a:solidFill>
                <a:schemeClr val="bg1"/>
              </a:solidFill>
            </a:endParaRPr>
          </a:p>
        </p:txBody>
      </p:sp>
      <p:sp>
        <p:nvSpPr>
          <p:cNvPr id="17" name="TextBox 5"/>
          <p:cNvSpPr txBox="1"/>
          <p:nvPr/>
        </p:nvSpPr>
        <p:spPr>
          <a:xfrm>
            <a:off x="7188913" y="5381810"/>
            <a:ext cx="2216986" cy="369332"/>
          </a:xfrm>
          <a:prstGeom prst="rect">
            <a:avLst/>
          </a:prstGeom>
          <a:noFill/>
        </p:spPr>
        <p:txBody>
          <a:bodyPr wrap="square" rtlCol="0">
            <a:spAutoFit/>
          </a:bodyPr>
          <a:lstStyle/>
          <a:p>
            <a:r>
              <a:rPr lang="cs-CZ" b="1" dirty="0">
                <a:solidFill>
                  <a:srgbClr val="FF0000"/>
                </a:solidFill>
              </a:rPr>
              <a:t>Sample</a:t>
            </a:r>
            <a:endParaRPr lang="cs-CZ" sz="2000" b="1" dirty="0">
              <a:solidFill>
                <a:srgbClr val="FF0000"/>
              </a:solidFill>
            </a:endParaRPr>
          </a:p>
        </p:txBody>
      </p:sp>
    </p:spTree>
    <p:extLst>
      <p:ext uri="{BB962C8B-B14F-4D97-AF65-F5344CB8AC3E}">
        <p14:creationId xmlns:p14="http://schemas.microsoft.com/office/powerpoint/2010/main" val="313660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fade">
                                      <p:cBhvr>
                                        <p:cTn id="5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Sample and sample size</a:t>
            </a:r>
          </a:p>
        </p:txBody>
      </p:sp>
      <p:sp>
        <p:nvSpPr>
          <p:cNvPr id="3" name="Content Placeholder 2"/>
          <p:cNvSpPr>
            <a:spLocks noGrp="1"/>
          </p:cNvSpPr>
          <p:nvPr>
            <p:ph idx="1"/>
          </p:nvPr>
        </p:nvSpPr>
        <p:spPr>
          <a:xfrm>
            <a:off x="838200" y="1442720"/>
            <a:ext cx="5803434" cy="4141905"/>
          </a:xfrm>
        </p:spPr>
        <p:txBody>
          <a:bodyPr>
            <a:normAutofit/>
          </a:bodyPr>
          <a:lstStyle/>
          <a:p>
            <a:r>
              <a:rPr lang="cs-CZ" sz="3600" dirty="0" err="1"/>
              <a:t>Two</a:t>
            </a:r>
            <a:r>
              <a:rPr lang="cs-CZ" sz="3600" dirty="0"/>
              <a:t> </a:t>
            </a:r>
            <a:r>
              <a:rPr lang="cs-CZ" sz="3600" dirty="0" err="1"/>
              <a:t>questions</a:t>
            </a:r>
            <a:r>
              <a:rPr lang="cs-CZ" sz="3600" dirty="0"/>
              <a:t> </a:t>
            </a:r>
            <a:r>
              <a:rPr lang="cs-CZ" sz="3600" dirty="0" err="1"/>
              <a:t>we</a:t>
            </a:r>
            <a:r>
              <a:rPr lang="cs-CZ" sz="3600" dirty="0"/>
              <a:t> </a:t>
            </a:r>
            <a:r>
              <a:rPr lang="cs-CZ" sz="3600" dirty="0" err="1"/>
              <a:t>need</a:t>
            </a:r>
            <a:r>
              <a:rPr lang="cs-CZ" sz="3600" dirty="0"/>
              <a:t> to </a:t>
            </a:r>
            <a:r>
              <a:rPr lang="cs-CZ" sz="3600" dirty="0" err="1"/>
              <a:t>adress</a:t>
            </a:r>
            <a:r>
              <a:rPr lang="cs-CZ" sz="3600" dirty="0"/>
              <a:t>:</a:t>
            </a:r>
          </a:p>
          <a:p>
            <a:pPr lvl="1"/>
            <a:r>
              <a:rPr lang="cs-CZ" sz="3200" dirty="0" err="1"/>
              <a:t>Who</a:t>
            </a:r>
            <a:r>
              <a:rPr lang="cs-CZ" sz="3200" dirty="0"/>
              <a:t>?</a:t>
            </a:r>
          </a:p>
          <a:p>
            <a:pPr lvl="1"/>
            <a:r>
              <a:rPr lang="cs-CZ" sz="3200" dirty="0" err="1"/>
              <a:t>How</a:t>
            </a:r>
            <a:r>
              <a:rPr lang="cs-CZ" sz="3200" dirty="0"/>
              <a:t> much?</a:t>
            </a:r>
          </a:p>
          <a:p>
            <a:endParaRPr lang="en-AU" dirty="0"/>
          </a:p>
        </p:txBody>
      </p:sp>
      <p:sp>
        <p:nvSpPr>
          <p:cNvPr id="5" name="Oval 3"/>
          <p:cNvSpPr/>
          <p:nvPr/>
        </p:nvSpPr>
        <p:spPr>
          <a:xfrm>
            <a:off x="8066648" y="2535086"/>
            <a:ext cx="3049539" cy="30495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u="sng" dirty="0"/>
          </a:p>
        </p:txBody>
      </p:sp>
      <p:sp>
        <p:nvSpPr>
          <p:cNvPr id="6" name="Oval 4"/>
          <p:cNvSpPr/>
          <p:nvPr/>
        </p:nvSpPr>
        <p:spPr>
          <a:xfrm>
            <a:off x="8174747" y="3527681"/>
            <a:ext cx="1223230" cy="122323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u="sng" dirty="0"/>
          </a:p>
        </p:txBody>
      </p:sp>
      <p:sp>
        <p:nvSpPr>
          <p:cNvPr id="7" name="TextBox 5"/>
          <p:cNvSpPr txBox="1"/>
          <p:nvPr/>
        </p:nvSpPr>
        <p:spPr>
          <a:xfrm>
            <a:off x="7576948" y="1963395"/>
            <a:ext cx="1821029" cy="369332"/>
          </a:xfrm>
          <a:prstGeom prst="rect">
            <a:avLst/>
          </a:prstGeom>
          <a:noFill/>
        </p:spPr>
        <p:txBody>
          <a:bodyPr wrap="square" rtlCol="0">
            <a:spAutoFit/>
          </a:bodyPr>
          <a:lstStyle/>
          <a:p>
            <a:r>
              <a:rPr lang="cs-CZ" b="1" dirty="0">
                <a:solidFill>
                  <a:srgbClr val="FF0000"/>
                </a:solidFill>
              </a:rPr>
              <a:t>Population</a:t>
            </a:r>
            <a:endParaRPr lang="cs-CZ" sz="2000" b="1" dirty="0">
              <a:solidFill>
                <a:srgbClr val="FF0000"/>
              </a:solidFill>
            </a:endParaRPr>
          </a:p>
        </p:txBody>
      </p:sp>
      <p:sp>
        <p:nvSpPr>
          <p:cNvPr id="8" name="TextBox 6"/>
          <p:cNvSpPr txBox="1"/>
          <p:nvPr/>
        </p:nvSpPr>
        <p:spPr>
          <a:xfrm>
            <a:off x="9750723" y="4473502"/>
            <a:ext cx="1365464" cy="369332"/>
          </a:xfrm>
          <a:prstGeom prst="rect">
            <a:avLst/>
          </a:prstGeom>
          <a:noFill/>
        </p:spPr>
        <p:txBody>
          <a:bodyPr wrap="square" rtlCol="0">
            <a:spAutoFit/>
          </a:bodyPr>
          <a:lstStyle/>
          <a:p>
            <a:r>
              <a:rPr lang="cs-CZ" b="1" dirty="0">
                <a:solidFill>
                  <a:schemeClr val="bg1"/>
                </a:solidFill>
              </a:rPr>
              <a:t>Parametr</a:t>
            </a:r>
          </a:p>
        </p:txBody>
      </p:sp>
      <p:sp>
        <p:nvSpPr>
          <p:cNvPr id="9" name="TextBox 7"/>
          <p:cNvSpPr txBox="1"/>
          <p:nvPr/>
        </p:nvSpPr>
        <p:spPr>
          <a:xfrm>
            <a:off x="8457068" y="3620481"/>
            <a:ext cx="728010" cy="369332"/>
          </a:xfrm>
          <a:prstGeom prst="rect">
            <a:avLst/>
          </a:prstGeom>
          <a:noFill/>
        </p:spPr>
        <p:txBody>
          <a:bodyPr wrap="square" rtlCol="0">
            <a:spAutoFit/>
          </a:bodyPr>
          <a:lstStyle/>
          <a:p>
            <a:r>
              <a:rPr lang="cs-CZ" b="1" dirty="0">
                <a:solidFill>
                  <a:schemeClr val="bg1"/>
                </a:solidFill>
              </a:rPr>
              <a:t>Data</a:t>
            </a:r>
            <a:endParaRPr lang="cs-CZ" sz="2000" b="1" dirty="0">
              <a:solidFill>
                <a:schemeClr val="bg1"/>
              </a:solidFill>
            </a:endParaRPr>
          </a:p>
        </p:txBody>
      </p:sp>
      <p:sp>
        <p:nvSpPr>
          <p:cNvPr id="10" name="TextBox 8"/>
          <p:cNvSpPr txBox="1"/>
          <p:nvPr/>
        </p:nvSpPr>
        <p:spPr>
          <a:xfrm>
            <a:off x="8226667" y="4144654"/>
            <a:ext cx="1199758" cy="369332"/>
          </a:xfrm>
          <a:prstGeom prst="rect">
            <a:avLst/>
          </a:prstGeom>
          <a:noFill/>
        </p:spPr>
        <p:txBody>
          <a:bodyPr wrap="square" rtlCol="0">
            <a:spAutoFit/>
          </a:bodyPr>
          <a:lstStyle/>
          <a:p>
            <a:r>
              <a:rPr lang="cs-CZ" b="1" dirty="0">
                <a:solidFill>
                  <a:schemeClr val="bg1"/>
                </a:solidFill>
              </a:rPr>
              <a:t>Statistics</a:t>
            </a:r>
          </a:p>
        </p:txBody>
      </p:sp>
      <p:cxnSp>
        <p:nvCxnSpPr>
          <p:cNvPr id="11" name="Straight Arrow Connector 10"/>
          <p:cNvCxnSpPr/>
          <p:nvPr/>
        </p:nvCxnSpPr>
        <p:spPr>
          <a:xfrm flipH="1">
            <a:off x="8971627" y="3354362"/>
            <a:ext cx="779096" cy="390829"/>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032610" y="4512142"/>
            <a:ext cx="718113" cy="14510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787221" y="3900016"/>
            <a:ext cx="33852" cy="3278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0"/>
          <p:cNvCxnSpPr>
            <a:stCxn id="17" idx="0"/>
          </p:cNvCxnSpPr>
          <p:nvPr/>
        </p:nvCxnSpPr>
        <p:spPr>
          <a:xfrm flipV="1">
            <a:off x="8297406" y="4628267"/>
            <a:ext cx="349967" cy="75354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0"/>
          <p:cNvCxnSpPr/>
          <p:nvPr/>
        </p:nvCxnSpPr>
        <p:spPr>
          <a:xfrm>
            <a:off x="8570704" y="2549828"/>
            <a:ext cx="616413" cy="53436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5"/>
          <p:cNvSpPr txBox="1"/>
          <p:nvPr/>
        </p:nvSpPr>
        <p:spPr>
          <a:xfrm>
            <a:off x="9821840" y="3132890"/>
            <a:ext cx="1223230" cy="369332"/>
          </a:xfrm>
          <a:prstGeom prst="rect">
            <a:avLst/>
          </a:prstGeom>
          <a:noFill/>
        </p:spPr>
        <p:txBody>
          <a:bodyPr wrap="square" rtlCol="0">
            <a:spAutoFit/>
          </a:bodyPr>
          <a:lstStyle/>
          <a:p>
            <a:r>
              <a:rPr lang="cs-CZ" b="1" dirty="0">
                <a:solidFill>
                  <a:schemeClr val="bg1"/>
                </a:solidFill>
              </a:rPr>
              <a:t>People</a:t>
            </a:r>
            <a:endParaRPr lang="cs-CZ" sz="2000" b="1" dirty="0">
              <a:solidFill>
                <a:schemeClr val="bg1"/>
              </a:solidFill>
            </a:endParaRPr>
          </a:p>
        </p:txBody>
      </p:sp>
      <p:sp>
        <p:nvSpPr>
          <p:cNvPr id="17" name="TextBox 5"/>
          <p:cNvSpPr txBox="1"/>
          <p:nvPr/>
        </p:nvSpPr>
        <p:spPr>
          <a:xfrm>
            <a:off x="7188913" y="5381810"/>
            <a:ext cx="2216986" cy="369332"/>
          </a:xfrm>
          <a:prstGeom prst="rect">
            <a:avLst/>
          </a:prstGeom>
          <a:noFill/>
        </p:spPr>
        <p:txBody>
          <a:bodyPr wrap="square" rtlCol="0">
            <a:spAutoFit/>
          </a:bodyPr>
          <a:lstStyle/>
          <a:p>
            <a:r>
              <a:rPr lang="cs-CZ" b="1" dirty="0">
                <a:solidFill>
                  <a:srgbClr val="FF0000"/>
                </a:solidFill>
              </a:rPr>
              <a:t>Sample</a:t>
            </a:r>
            <a:endParaRPr lang="cs-CZ" sz="2000" b="1" dirty="0">
              <a:solidFill>
                <a:srgbClr val="FF0000"/>
              </a:solidFill>
            </a:endParaRPr>
          </a:p>
        </p:txBody>
      </p:sp>
    </p:spTree>
    <p:extLst>
      <p:ext uri="{BB962C8B-B14F-4D97-AF65-F5344CB8AC3E}">
        <p14:creationId xmlns:p14="http://schemas.microsoft.com/office/powerpoint/2010/main" val="304116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0" end="0"/>
                                            </p:txEl>
                                          </p:spTgt>
                                        </p:tgtEl>
                                        <p:attrNameLst>
                                          <p:attrName>style.visibility</p:attrName>
                                        </p:attrNameLst>
                                      </p:cBhvr>
                                      <p:to>
                                        <p:strVal val="visible"/>
                                      </p:to>
                                    </p:set>
                                    <p:animEffect transition="in" filter="fade">
                                      <p:cBhvr>
                                        <p:cTn id="58" dur="500"/>
                                        <p:tgtEl>
                                          <p:spTgt spid="3">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fade">
                                      <p:cBhvr>
                                        <p:cTn id="63" dur="500"/>
                                        <p:tgtEl>
                                          <p:spTgt spid="3">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
                                            <p:txEl>
                                              <p:pRg st="1" end="1"/>
                                            </p:txEl>
                                          </p:spTgt>
                                        </p:tgtEl>
                                        <p:attrNameLst>
                                          <p:attrName>style.visibility</p:attrName>
                                        </p:attrNameLst>
                                      </p:cBhvr>
                                      <p:to>
                                        <p:strVal val="visible"/>
                                      </p:to>
                                    </p:set>
                                    <p:animEffect transition="in" filter="fade">
                                      <p:cBhvr>
                                        <p:cTn id="6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P spid="16"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Zástupný obsah 21" descr="Obsah obrázku snímek obrazovky, umění, design&#10;&#10;Popis byl vytvořen automaticky">
            <a:extLst>
              <a:ext uri="{FF2B5EF4-FFF2-40B4-BE49-F238E27FC236}">
                <a16:creationId xmlns:a16="http://schemas.microsoft.com/office/drawing/2014/main" id="{B3F22117-5FFD-96B2-804F-8ABC6139BF0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785" b="10681"/>
          <a:stretch/>
        </p:blipFill>
        <p:spPr>
          <a:xfrm>
            <a:off x="3445475" y="1087395"/>
            <a:ext cx="5301049" cy="4683210"/>
          </a:xfrm>
        </p:spPr>
      </p:pic>
    </p:spTree>
    <p:extLst>
      <p:ext uri="{BB962C8B-B14F-4D97-AF65-F5344CB8AC3E}">
        <p14:creationId xmlns:p14="http://schemas.microsoft.com/office/powerpoint/2010/main" val="34186288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Ideal sample size</a:t>
            </a:r>
          </a:p>
        </p:txBody>
      </p:sp>
      <p:sp>
        <p:nvSpPr>
          <p:cNvPr id="3" name="Content Placeholder 2"/>
          <p:cNvSpPr>
            <a:spLocks noGrp="1"/>
          </p:cNvSpPr>
          <p:nvPr>
            <p:ph idx="1"/>
          </p:nvPr>
        </p:nvSpPr>
        <p:spPr/>
        <p:txBody>
          <a:bodyPr/>
          <a:lstStyle/>
          <a:p>
            <a:endParaRPr lang="cs-CZ"/>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9920" y="1825625"/>
            <a:ext cx="7823200" cy="4807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3918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Favourite colour example</a:t>
            </a:r>
          </a:p>
        </p:txBody>
      </p:sp>
      <p:sp>
        <p:nvSpPr>
          <p:cNvPr id="3" name="Content Placeholder 2"/>
          <p:cNvSpPr>
            <a:spLocks noGrp="1"/>
          </p:cNvSpPr>
          <p:nvPr>
            <p:ph idx="1"/>
          </p:nvPr>
        </p:nvSpPr>
        <p:spPr>
          <a:xfrm>
            <a:off x="838200" y="1391920"/>
            <a:ext cx="10515600" cy="4785043"/>
          </a:xfrm>
        </p:spPr>
        <p:txBody>
          <a:bodyPr/>
          <a:lstStyle/>
          <a:p>
            <a:r>
              <a:rPr lang="cs-CZ" dirty="0"/>
              <a:t>In a class, teacher ask students what is their favourite colour.</a:t>
            </a:r>
          </a:p>
          <a:p>
            <a:r>
              <a:rPr lang="cs-CZ" dirty="0"/>
              <a:t>The realtime results goes like this:</a:t>
            </a:r>
          </a:p>
          <a:p>
            <a:endParaRPr lang="cs-CZ" dirty="0"/>
          </a:p>
        </p:txBody>
      </p:sp>
      <p:graphicFrame>
        <p:nvGraphicFramePr>
          <p:cNvPr id="4" name="Table 3"/>
          <p:cNvGraphicFramePr>
            <a:graphicFrameLocks noGrp="1"/>
          </p:cNvGraphicFramePr>
          <p:nvPr>
            <p:extLst>
              <p:ext uri="{D42A27DB-BD31-4B8C-83A1-F6EECF244321}">
                <p14:modId xmlns:p14="http://schemas.microsoft.com/office/powerpoint/2010/main" val="2283316510"/>
              </p:ext>
            </p:extLst>
          </p:nvPr>
        </p:nvGraphicFramePr>
        <p:xfrm>
          <a:off x="650241" y="2453323"/>
          <a:ext cx="9773919" cy="4074160"/>
        </p:xfrm>
        <a:graphic>
          <a:graphicData uri="http://schemas.openxmlformats.org/drawingml/2006/table">
            <a:tbl>
              <a:tblPr firstRow="1" bandRow="1">
                <a:tableStyleId>{5940675A-B579-460E-94D1-54222C63F5DA}</a:tableStyleId>
              </a:tblPr>
              <a:tblGrid>
                <a:gridCol w="1432559">
                  <a:extLst>
                    <a:ext uri="{9D8B030D-6E8A-4147-A177-3AD203B41FA5}">
                      <a16:colId xmlns:a16="http://schemas.microsoft.com/office/drawing/2014/main" val="20000"/>
                    </a:ext>
                  </a:extLst>
                </a:gridCol>
                <a:gridCol w="1032867">
                  <a:extLst>
                    <a:ext uri="{9D8B030D-6E8A-4147-A177-3AD203B41FA5}">
                      <a16:colId xmlns:a16="http://schemas.microsoft.com/office/drawing/2014/main" val="20001"/>
                    </a:ext>
                  </a:extLst>
                </a:gridCol>
                <a:gridCol w="2370322">
                  <a:extLst>
                    <a:ext uri="{9D8B030D-6E8A-4147-A177-3AD203B41FA5}">
                      <a16:colId xmlns:a16="http://schemas.microsoft.com/office/drawing/2014/main" val="20002"/>
                    </a:ext>
                  </a:extLst>
                </a:gridCol>
                <a:gridCol w="2370322">
                  <a:extLst>
                    <a:ext uri="{9D8B030D-6E8A-4147-A177-3AD203B41FA5}">
                      <a16:colId xmlns:a16="http://schemas.microsoft.com/office/drawing/2014/main" val="20003"/>
                    </a:ext>
                  </a:extLst>
                </a:gridCol>
                <a:gridCol w="2567849">
                  <a:extLst>
                    <a:ext uri="{9D8B030D-6E8A-4147-A177-3AD203B41FA5}">
                      <a16:colId xmlns:a16="http://schemas.microsoft.com/office/drawing/2014/main" val="20004"/>
                    </a:ext>
                  </a:extLst>
                </a:gridCol>
              </a:tblGrid>
              <a:tr h="358986">
                <a:tc>
                  <a:txBody>
                    <a:bodyPr/>
                    <a:lstStyle/>
                    <a:p>
                      <a:r>
                        <a:rPr lang="cs-CZ" dirty="0"/>
                        <a:t>Respondent</a:t>
                      </a:r>
                    </a:p>
                  </a:txBody>
                  <a:tcPr/>
                </a:tc>
                <a:tc>
                  <a:txBody>
                    <a:bodyPr/>
                    <a:lstStyle/>
                    <a:p>
                      <a:r>
                        <a:rPr lang="cs-CZ" dirty="0"/>
                        <a:t>Answer</a:t>
                      </a:r>
                    </a:p>
                  </a:txBody>
                  <a:tcPr/>
                </a:tc>
                <a:tc>
                  <a:txBody>
                    <a:bodyPr/>
                    <a:lstStyle/>
                    <a:p>
                      <a:pPr algn="ctr"/>
                      <a:r>
                        <a:rPr lang="cs-CZ" dirty="0"/>
                        <a:t>Results PINK in %</a:t>
                      </a:r>
                    </a:p>
                  </a:txBody>
                  <a:tcPr>
                    <a:solidFill>
                      <a:srgbClr val="FF33CC"/>
                    </a:solidFill>
                  </a:tcPr>
                </a:tc>
                <a:tc>
                  <a:txBody>
                    <a:bodyPr/>
                    <a:lstStyle/>
                    <a:p>
                      <a:pPr algn="ctr"/>
                      <a:r>
                        <a:rPr lang="cs-CZ" dirty="0"/>
                        <a:t>Results GREEN in %</a:t>
                      </a:r>
                    </a:p>
                  </a:txBody>
                  <a:tcPr>
                    <a:solidFill>
                      <a:srgbClr val="00B050"/>
                    </a:solidFill>
                  </a:tcPr>
                </a:tc>
                <a:tc>
                  <a:txBody>
                    <a:bodyPr/>
                    <a:lstStyle/>
                    <a:p>
                      <a:pPr algn="ctr"/>
                      <a:r>
                        <a:rPr lang="cs-CZ" dirty="0"/>
                        <a:t>Change</a:t>
                      </a:r>
                    </a:p>
                  </a:txBody>
                  <a:tcPr/>
                </a:tc>
                <a:extLst>
                  <a:ext uri="{0D108BD9-81ED-4DB2-BD59-A6C34878D82A}">
                    <a16:rowId xmlns:a16="http://schemas.microsoft.com/office/drawing/2014/main" val="10000"/>
                  </a:ext>
                </a:extLst>
              </a:tr>
              <a:tr h="370840">
                <a:tc>
                  <a:txBody>
                    <a:bodyPr/>
                    <a:lstStyle/>
                    <a:p>
                      <a:r>
                        <a:rPr lang="cs-CZ" dirty="0"/>
                        <a:t>1</a:t>
                      </a:r>
                    </a:p>
                  </a:txBody>
                  <a:tcPr/>
                </a:tc>
                <a:tc>
                  <a:txBody>
                    <a:bodyPr/>
                    <a:lstStyle/>
                    <a:p>
                      <a:r>
                        <a:rPr lang="cs-CZ" dirty="0"/>
                        <a:t>Pink</a:t>
                      </a:r>
                    </a:p>
                  </a:txBody>
                  <a:tcPr>
                    <a:solidFill>
                      <a:srgbClr val="FF33CC"/>
                    </a:solidFill>
                  </a:tcPr>
                </a:tc>
                <a:tc>
                  <a:txBody>
                    <a:bodyPr/>
                    <a:lstStyle/>
                    <a:p>
                      <a:pPr algn="ctr"/>
                      <a:r>
                        <a:rPr lang="cs-CZ" dirty="0"/>
                        <a:t>100</a:t>
                      </a:r>
                    </a:p>
                  </a:txBody>
                  <a:tcPr/>
                </a:tc>
                <a:tc>
                  <a:txBody>
                    <a:bodyPr/>
                    <a:lstStyle/>
                    <a:p>
                      <a:pPr algn="ctr"/>
                      <a:r>
                        <a:rPr lang="cs-CZ" dirty="0"/>
                        <a:t>0</a:t>
                      </a:r>
                    </a:p>
                  </a:txBody>
                  <a:tcPr/>
                </a:tc>
                <a:tc>
                  <a:txBody>
                    <a:bodyPr/>
                    <a:lstStyle/>
                    <a:p>
                      <a:pPr algn="ctr"/>
                      <a:r>
                        <a:rPr lang="cs-CZ" dirty="0"/>
                        <a:t>No</a:t>
                      </a:r>
                      <a:r>
                        <a:rPr lang="cs-CZ" baseline="0" dirty="0"/>
                        <a:t> data</a:t>
                      </a:r>
                      <a:endParaRPr lang="cs-CZ" dirty="0"/>
                    </a:p>
                  </a:txBody>
                  <a:tcPr/>
                </a:tc>
                <a:extLst>
                  <a:ext uri="{0D108BD9-81ED-4DB2-BD59-A6C34878D82A}">
                    <a16:rowId xmlns:a16="http://schemas.microsoft.com/office/drawing/2014/main" val="10001"/>
                  </a:ext>
                </a:extLst>
              </a:tr>
              <a:tr h="370840">
                <a:tc>
                  <a:txBody>
                    <a:bodyPr/>
                    <a:lstStyle/>
                    <a:p>
                      <a:r>
                        <a:rPr lang="cs-CZ" dirty="0"/>
                        <a:t>2</a:t>
                      </a:r>
                    </a:p>
                  </a:txBody>
                  <a:tcPr/>
                </a:tc>
                <a:tc>
                  <a:txBody>
                    <a:bodyPr/>
                    <a:lstStyle/>
                    <a:p>
                      <a:r>
                        <a:rPr lang="cs-CZ" dirty="0"/>
                        <a:t>Green</a:t>
                      </a:r>
                    </a:p>
                  </a:txBody>
                  <a:tcPr>
                    <a:solidFill>
                      <a:srgbClr val="00B050"/>
                    </a:solidFill>
                  </a:tcPr>
                </a:tc>
                <a:tc>
                  <a:txBody>
                    <a:bodyPr/>
                    <a:lstStyle/>
                    <a:p>
                      <a:pPr algn="ctr"/>
                      <a:r>
                        <a:rPr lang="cs-CZ" dirty="0"/>
                        <a:t>50</a:t>
                      </a:r>
                    </a:p>
                  </a:txBody>
                  <a:tcPr/>
                </a:tc>
                <a:tc>
                  <a:txBody>
                    <a:bodyPr/>
                    <a:lstStyle/>
                    <a:p>
                      <a:pPr algn="ctr"/>
                      <a:r>
                        <a:rPr lang="cs-CZ" dirty="0"/>
                        <a:t>50</a:t>
                      </a:r>
                    </a:p>
                  </a:txBody>
                  <a:tcPr/>
                </a:tc>
                <a:tc>
                  <a:txBody>
                    <a:bodyPr/>
                    <a:lstStyle/>
                    <a:p>
                      <a:pPr algn="ctr"/>
                      <a:r>
                        <a:rPr lang="cs-CZ" dirty="0"/>
                        <a:t>50%</a:t>
                      </a:r>
                    </a:p>
                  </a:txBody>
                  <a:tcPr/>
                </a:tc>
                <a:extLst>
                  <a:ext uri="{0D108BD9-81ED-4DB2-BD59-A6C34878D82A}">
                    <a16:rowId xmlns:a16="http://schemas.microsoft.com/office/drawing/2014/main" val="10002"/>
                  </a:ext>
                </a:extLst>
              </a:tr>
              <a:tr h="370840">
                <a:tc>
                  <a:txBody>
                    <a:bodyPr/>
                    <a:lstStyle/>
                    <a:p>
                      <a:r>
                        <a:rPr lang="cs-CZ" dirty="0"/>
                        <a:t>3</a:t>
                      </a:r>
                    </a:p>
                  </a:txBody>
                  <a:tcPr/>
                </a:tc>
                <a:tc>
                  <a:txBody>
                    <a:bodyPr/>
                    <a:lstStyle/>
                    <a:p>
                      <a:r>
                        <a:rPr lang="cs-CZ" dirty="0"/>
                        <a:t>Green</a:t>
                      </a:r>
                    </a:p>
                  </a:txBody>
                  <a:tcPr>
                    <a:solidFill>
                      <a:srgbClr val="00B050"/>
                    </a:solidFill>
                  </a:tcPr>
                </a:tc>
                <a:tc>
                  <a:txBody>
                    <a:bodyPr/>
                    <a:lstStyle/>
                    <a:p>
                      <a:pPr algn="ctr"/>
                      <a:r>
                        <a:rPr lang="cs-CZ" dirty="0"/>
                        <a:t>33,5</a:t>
                      </a:r>
                    </a:p>
                  </a:txBody>
                  <a:tcPr/>
                </a:tc>
                <a:tc>
                  <a:txBody>
                    <a:bodyPr/>
                    <a:lstStyle/>
                    <a:p>
                      <a:pPr algn="ctr"/>
                      <a:r>
                        <a:rPr lang="cs-CZ" dirty="0"/>
                        <a:t>66,5</a:t>
                      </a:r>
                    </a:p>
                  </a:txBody>
                  <a:tcPr/>
                </a:tc>
                <a:tc>
                  <a:txBody>
                    <a:bodyPr/>
                    <a:lstStyle/>
                    <a:p>
                      <a:pPr algn="ctr"/>
                      <a:r>
                        <a:rPr lang="cs-CZ" dirty="0"/>
                        <a:t>16,5%</a:t>
                      </a:r>
                    </a:p>
                  </a:txBody>
                  <a:tcPr/>
                </a:tc>
                <a:extLst>
                  <a:ext uri="{0D108BD9-81ED-4DB2-BD59-A6C34878D82A}">
                    <a16:rowId xmlns:a16="http://schemas.microsoft.com/office/drawing/2014/main" val="10003"/>
                  </a:ext>
                </a:extLst>
              </a:tr>
              <a:tr h="370840">
                <a:tc>
                  <a:txBody>
                    <a:bodyPr/>
                    <a:lstStyle/>
                    <a:p>
                      <a:r>
                        <a:rPr lang="cs-CZ" dirty="0"/>
                        <a:t>4</a:t>
                      </a:r>
                    </a:p>
                  </a:txBody>
                  <a:tcPr/>
                </a:tc>
                <a:tc>
                  <a:txBody>
                    <a:bodyPr/>
                    <a:lstStyle/>
                    <a:p>
                      <a:r>
                        <a:rPr lang="cs-CZ" dirty="0"/>
                        <a:t>Pink</a:t>
                      </a:r>
                    </a:p>
                  </a:txBody>
                  <a:tcPr>
                    <a:solidFill>
                      <a:srgbClr val="FF33CC"/>
                    </a:solidFill>
                  </a:tcPr>
                </a:tc>
                <a:tc>
                  <a:txBody>
                    <a:bodyPr/>
                    <a:lstStyle/>
                    <a:p>
                      <a:pPr algn="ctr"/>
                      <a:r>
                        <a:rPr lang="cs-CZ" dirty="0"/>
                        <a:t>50</a:t>
                      </a:r>
                    </a:p>
                  </a:txBody>
                  <a:tcPr/>
                </a:tc>
                <a:tc>
                  <a:txBody>
                    <a:bodyPr/>
                    <a:lstStyle/>
                    <a:p>
                      <a:pPr algn="ctr"/>
                      <a:r>
                        <a:rPr lang="cs-CZ" dirty="0"/>
                        <a:t>50</a:t>
                      </a:r>
                    </a:p>
                  </a:txBody>
                  <a:tcPr/>
                </a:tc>
                <a:tc>
                  <a:txBody>
                    <a:bodyPr/>
                    <a:lstStyle/>
                    <a:p>
                      <a:pPr algn="ctr"/>
                      <a:r>
                        <a:rPr lang="cs-CZ" dirty="0"/>
                        <a:t>16,5%</a:t>
                      </a:r>
                    </a:p>
                  </a:txBody>
                  <a:tcPr/>
                </a:tc>
                <a:extLst>
                  <a:ext uri="{0D108BD9-81ED-4DB2-BD59-A6C34878D82A}">
                    <a16:rowId xmlns:a16="http://schemas.microsoft.com/office/drawing/2014/main" val="10004"/>
                  </a:ext>
                </a:extLst>
              </a:tr>
              <a:tr h="370840">
                <a:tc>
                  <a:txBody>
                    <a:bodyPr/>
                    <a:lstStyle/>
                    <a:p>
                      <a:r>
                        <a:rPr lang="cs-CZ" dirty="0"/>
                        <a:t>5</a:t>
                      </a:r>
                    </a:p>
                  </a:txBody>
                  <a:tcPr/>
                </a:tc>
                <a:tc>
                  <a:txBody>
                    <a:bodyPr/>
                    <a:lstStyle/>
                    <a:p>
                      <a:r>
                        <a:rPr lang="cs-CZ" dirty="0"/>
                        <a:t>Green</a:t>
                      </a:r>
                    </a:p>
                  </a:txBody>
                  <a:tcPr>
                    <a:solidFill>
                      <a:srgbClr val="00B050"/>
                    </a:solidFill>
                  </a:tcPr>
                </a:tc>
                <a:tc>
                  <a:txBody>
                    <a:bodyPr/>
                    <a:lstStyle/>
                    <a:p>
                      <a:pPr algn="ctr"/>
                      <a:r>
                        <a:rPr lang="cs-CZ" dirty="0"/>
                        <a:t>40</a:t>
                      </a:r>
                    </a:p>
                  </a:txBody>
                  <a:tcPr/>
                </a:tc>
                <a:tc>
                  <a:txBody>
                    <a:bodyPr/>
                    <a:lstStyle/>
                    <a:p>
                      <a:pPr algn="ctr"/>
                      <a:r>
                        <a:rPr lang="cs-CZ" dirty="0"/>
                        <a:t>60</a:t>
                      </a:r>
                    </a:p>
                  </a:txBody>
                  <a:tcPr/>
                </a:tc>
                <a:tc>
                  <a:txBody>
                    <a:bodyPr/>
                    <a:lstStyle/>
                    <a:p>
                      <a:pPr algn="ctr"/>
                      <a:r>
                        <a:rPr lang="cs-CZ" dirty="0"/>
                        <a:t>10%</a:t>
                      </a:r>
                    </a:p>
                  </a:txBody>
                  <a:tcPr/>
                </a:tc>
                <a:extLst>
                  <a:ext uri="{0D108BD9-81ED-4DB2-BD59-A6C34878D82A}">
                    <a16:rowId xmlns:a16="http://schemas.microsoft.com/office/drawing/2014/main" val="10005"/>
                  </a:ext>
                </a:extLst>
              </a:tr>
              <a:tr h="370840">
                <a:tc>
                  <a:txBody>
                    <a:bodyPr/>
                    <a:lstStyle/>
                    <a:p>
                      <a:r>
                        <a:rPr lang="cs-CZ" dirty="0"/>
                        <a:t>6</a:t>
                      </a:r>
                    </a:p>
                  </a:txBody>
                  <a:tcPr/>
                </a:tc>
                <a:tc>
                  <a:txBody>
                    <a:bodyPr/>
                    <a:lstStyle/>
                    <a:p>
                      <a:r>
                        <a:rPr lang="cs-CZ" dirty="0"/>
                        <a:t>Green</a:t>
                      </a:r>
                    </a:p>
                  </a:txBody>
                  <a:tcPr>
                    <a:solidFill>
                      <a:srgbClr val="00B050"/>
                    </a:solidFill>
                  </a:tcPr>
                </a:tc>
                <a:tc>
                  <a:txBody>
                    <a:bodyPr/>
                    <a:lstStyle/>
                    <a:p>
                      <a:pPr algn="ctr"/>
                      <a:r>
                        <a:rPr lang="cs-CZ" dirty="0"/>
                        <a:t>33,5</a:t>
                      </a:r>
                    </a:p>
                  </a:txBody>
                  <a:tcPr/>
                </a:tc>
                <a:tc>
                  <a:txBody>
                    <a:bodyPr/>
                    <a:lstStyle/>
                    <a:p>
                      <a:pPr algn="ctr"/>
                      <a:r>
                        <a:rPr lang="cs-CZ" dirty="0"/>
                        <a:t>66,5</a:t>
                      </a:r>
                    </a:p>
                  </a:txBody>
                  <a:tcPr/>
                </a:tc>
                <a:tc>
                  <a:txBody>
                    <a:bodyPr/>
                    <a:lstStyle/>
                    <a:p>
                      <a:pPr algn="ctr"/>
                      <a:r>
                        <a:rPr lang="cs-CZ" dirty="0"/>
                        <a:t>6,5%</a:t>
                      </a:r>
                    </a:p>
                  </a:txBody>
                  <a:tcPr/>
                </a:tc>
                <a:extLst>
                  <a:ext uri="{0D108BD9-81ED-4DB2-BD59-A6C34878D82A}">
                    <a16:rowId xmlns:a16="http://schemas.microsoft.com/office/drawing/2014/main" val="10006"/>
                  </a:ext>
                </a:extLst>
              </a:tr>
              <a:tr h="370840">
                <a:tc>
                  <a:txBody>
                    <a:bodyPr/>
                    <a:lstStyle/>
                    <a:p>
                      <a:r>
                        <a:rPr lang="cs-CZ" dirty="0"/>
                        <a:t>7</a:t>
                      </a:r>
                    </a:p>
                  </a:txBody>
                  <a:tcPr/>
                </a:tc>
                <a:tc>
                  <a:txBody>
                    <a:bodyPr/>
                    <a:lstStyle/>
                    <a:p>
                      <a:r>
                        <a:rPr lang="cs-CZ" dirty="0"/>
                        <a:t>Green</a:t>
                      </a:r>
                    </a:p>
                  </a:txBody>
                  <a:tcPr>
                    <a:solidFill>
                      <a:srgbClr val="00B050"/>
                    </a:solidFill>
                  </a:tcPr>
                </a:tc>
                <a:tc>
                  <a:txBody>
                    <a:bodyPr/>
                    <a:lstStyle/>
                    <a:p>
                      <a:pPr algn="ctr"/>
                      <a:r>
                        <a:rPr lang="cs-CZ" dirty="0"/>
                        <a:t>28</a:t>
                      </a:r>
                    </a:p>
                  </a:txBody>
                  <a:tcPr/>
                </a:tc>
                <a:tc>
                  <a:txBody>
                    <a:bodyPr/>
                    <a:lstStyle/>
                    <a:p>
                      <a:pPr algn="ctr"/>
                      <a:r>
                        <a:rPr lang="cs-CZ" dirty="0"/>
                        <a:t>72</a:t>
                      </a:r>
                    </a:p>
                  </a:txBody>
                  <a:tcPr/>
                </a:tc>
                <a:tc>
                  <a:txBody>
                    <a:bodyPr/>
                    <a:lstStyle/>
                    <a:p>
                      <a:pPr algn="ctr"/>
                      <a:r>
                        <a:rPr lang="cs-CZ" dirty="0"/>
                        <a:t>5,5%</a:t>
                      </a:r>
                    </a:p>
                  </a:txBody>
                  <a:tcPr/>
                </a:tc>
                <a:extLst>
                  <a:ext uri="{0D108BD9-81ED-4DB2-BD59-A6C34878D82A}">
                    <a16:rowId xmlns:a16="http://schemas.microsoft.com/office/drawing/2014/main" val="10007"/>
                  </a:ext>
                </a:extLst>
              </a:tr>
              <a:tr h="370840">
                <a:tc>
                  <a:txBody>
                    <a:bodyPr/>
                    <a:lstStyle/>
                    <a:p>
                      <a:r>
                        <a:rPr lang="cs-CZ" dirty="0"/>
                        <a:t>8</a:t>
                      </a:r>
                    </a:p>
                  </a:txBody>
                  <a:tcPr/>
                </a:tc>
                <a:tc>
                  <a:txBody>
                    <a:bodyPr/>
                    <a:lstStyle/>
                    <a:p>
                      <a:r>
                        <a:rPr lang="cs-CZ" dirty="0"/>
                        <a:t>Pink</a:t>
                      </a:r>
                    </a:p>
                  </a:txBody>
                  <a:tcPr>
                    <a:solidFill>
                      <a:srgbClr val="FF33CC"/>
                    </a:solidFill>
                  </a:tcPr>
                </a:tc>
                <a:tc>
                  <a:txBody>
                    <a:bodyPr/>
                    <a:lstStyle/>
                    <a:p>
                      <a:pPr algn="ctr"/>
                      <a:r>
                        <a:rPr lang="cs-CZ" dirty="0"/>
                        <a:t>37</a:t>
                      </a:r>
                    </a:p>
                  </a:txBody>
                  <a:tcPr/>
                </a:tc>
                <a:tc>
                  <a:txBody>
                    <a:bodyPr/>
                    <a:lstStyle/>
                    <a:p>
                      <a:pPr algn="ctr"/>
                      <a:r>
                        <a:rPr lang="cs-CZ" dirty="0"/>
                        <a:t>63</a:t>
                      </a:r>
                    </a:p>
                  </a:txBody>
                  <a:tcPr/>
                </a:tc>
                <a:tc>
                  <a:txBody>
                    <a:bodyPr/>
                    <a:lstStyle/>
                    <a:p>
                      <a:pPr algn="ctr"/>
                      <a:r>
                        <a:rPr lang="cs-CZ" dirty="0"/>
                        <a:t>9%</a:t>
                      </a:r>
                    </a:p>
                  </a:txBody>
                  <a:tcPr/>
                </a:tc>
                <a:extLst>
                  <a:ext uri="{0D108BD9-81ED-4DB2-BD59-A6C34878D82A}">
                    <a16:rowId xmlns:a16="http://schemas.microsoft.com/office/drawing/2014/main" val="10008"/>
                  </a:ext>
                </a:extLst>
              </a:tr>
              <a:tr h="370840">
                <a:tc>
                  <a:txBody>
                    <a:bodyPr/>
                    <a:lstStyle/>
                    <a:p>
                      <a:r>
                        <a:rPr lang="cs-CZ" dirty="0"/>
                        <a:t>9</a:t>
                      </a:r>
                    </a:p>
                  </a:txBody>
                  <a:tcPr/>
                </a:tc>
                <a:tc>
                  <a:txBody>
                    <a:bodyPr/>
                    <a:lstStyle/>
                    <a:p>
                      <a:r>
                        <a:rPr lang="cs-CZ" dirty="0"/>
                        <a:t>Pink</a:t>
                      </a:r>
                    </a:p>
                  </a:txBody>
                  <a:tcPr>
                    <a:solidFill>
                      <a:srgbClr val="FF33CC"/>
                    </a:solidFill>
                  </a:tcPr>
                </a:tc>
                <a:tc>
                  <a:txBody>
                    <a:bodyPr/>
                    <a:lstStyle/>
                    <a:p>
                      <a:pPr algn="ctr"/>
                      <a:r>
                        <a:rPr lang="cs-CZ" dirty="0"/>
                        <a:t>44</a:t>
                      </a:r>
                    </a:p>
                  </a:txBody>
                  <a:tcPr/>
                </a:tc>
                <a:tc>
                  <a:txBody>
                    <a:bodyPr/>
                    <a:lstStyle/>
                    <a:p>
                      <a:pPr algn="ctr"/>
                      <a:r>
                        <a:rPr lang="cs-CZ" dirty="0"/>
                        <a:t>56</a:t>
                      </a:r>
                    </a:p>
                  </a:txBody>
                  <a:tcPr/>
                </a:tc>
                <a:tc>
                  <a:txBody>
                    <a:bodyPr/>
                    <a:lstStyle/>
                    <a:p>
                      <a:pPr algn="ctr"/>
                      <a:r>
                        <a:rPr lang="cs-CZ" dirty="0"/>
                        <a:t>7%</a:t>
                      </a:r>
                    </a:p>
                  </a:txBody>
                  <a:tcPr/>
                </a:tc>
                <a:extLst>
                  <a:ext uri="{0D108BD9-81ED-4DB2-BD59-A6C34878D82A}">
                    <a16:rowId xmlns:a16="http://schemas.microsoft.com/office/drawing/2014/main" val="10009"/>
                  </a:ext>
                </a:extLst>
              </a:tr>
              <a:tr h="370840">
                <a:tc>
                  <a:txBody>
                    <a:bodyPr/>
                    <a:lstStyle/>
                    <a:p>
                      <a:r>
                        <a:rPr lang="cs-CZ"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Pink</a:t>
                      </a:r>
                    </a:p>
                  </a:txBody>
                  <a:tcPr>
                    <a:solidFill>
                      <a:srgbClr val="FF33CC"/>
                    </a:solidFill>
                  </a:tcPr>
                </a:tc>
                <a:tc>
                  <a:txBody>
                    <a:bodyPr/>
                    <a:lstStyle/>
                    <a:p>
                      <a:pPr algn="ctr"/>
                      <a:r>
                        <a:rPr lang="cs-CZ" dirty="0"/>
                        <a:t>50</a:t>
                      </a:r>
                    </a:p>
                  </a:txBody>
                  <a:tcPr/>
                </a:tc>
                <a:tc>
                  <a:txBody>
                    <a:bodyPr/>
                    <a:lstStyle/>
                    <a:p>
                      <a:pPr algn="ctr"/>
                      <a:r>
                        <a:rPr lang="cs-CZ" dirty="0"/>
                        <a:t>50</a:t>
                      </a:r>
                    </a:p>
                  </a:txBody>
                  <a:tcPr/>
                </a:tc>
                <a:tc>
                  <a:txBody>
                    <a:bodyPr/>
                    <a:lstStyle/>
                    <a:p>
                      <a:pPr algn="ctr"/>
                      <a:r>
                        <a:rPr lang="cs-CZ" dirty="0"/>
                        <a:t>6%</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1682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Sample size in qualitative studies</a:t>
            </a:r>
          </a:p>
        </p:txBody>
      </p:sp>
      <p:sp>
        <p:nvSpPr>
          <p:cNvPr id="3" name="Content Placeholder 2"/>
          <p:cNvSpPr>
            <a:spLocks noGrp="1"/>
          </p:cNvSpPr>
          <p:nvPr>
            <p:ph idx="1"/>
          </p:nvPr>
        </p:nvSpPr>
        <p:spPr>
          <a:xfrm>
            <a:off x="838200" y="1825625"/>
            <a:ext cx="5542280" cy="4351338"/>
          </a:xfrm>
        </p:spPr>
        <p:txBody>
          <a:bodyPr>
            <a:normAutofit fontScale="92500" lnSpcReduction="10000"/>
          </a:bodyPr>
          <a:lstStyle/>
          <a:p>
            <a:r>
              <a:rPr lang="en-US" dirty="0"/>
              <a:t>The</a:t>
            </a:r>
            <a:r>
              <a:rPr lang="cs-CZ" dirty="0"/>
              <a:t> data</a:t>
            </a:r>
            <a:r>
              <a:rPr lang="en-US" dirty="0"/>
              <a:t> collection takes place as long as there is no condition in which further examination of the selected sample does not bring new substantial information.</a:t>
            </a:r>
            <a:endParaRPr lang="cs-CZ" dirty="0"/>
          </a:p>
          <a:p>
            <a:r>
              <a:rPr lang="cs-CZ" b="1" dirty="0"/>
              <a:t>Theoretical saturation</a:t>
            </a:r>
          </a:p>
          <a:p>
            <a:r>
              <a:rPr lang="en-US" dirty="0"/>
              <a:t>The goal of qualitative research is not generalization, so it is not the aim of the results to relate to the whole population but to reveal the connections and causes of a certain behavior of customers.</a:t>
            </a:r>
            <a:endParaRPr lang="cs-CZ" dirty="0"/>
          </a:p>
        </p:txBody>
      </p:sp>
      <p:pic>
        <p:nvPicPr>
          <p:cNvPr id="4" name="Picture 2" descr="VÃ½sledek obrÃ¡zku pro eati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60623" y="2349675"/>
            <a:ext cx="4716191" cy="266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64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data collection methods</a:t>
            </a:r>
          </a:p>
        </p:txBody>
      </p:sp>
      <p:sp>
        <p:nvSpPr>
          <p:cNvPr id="3" name="Content Placeholder 2"/>
          <p:cNvSpPr>
            <a:spLocks noGrp="1"/>
          </p:cNvSpPr>
          <p:nvPr>
            <p:ph idx="1"/>
          </p:nvPr>
        </p:nvSpPr>
        <p:spPr/>
        <p:txBody>
          <a:bodyPr>
            <a:normAutofit/>
          </a:bodyPr>
          <a:lstStyle/>
          <a:p>
            <a:r>
              <a:rPr lang="en-US" sz="4400" dirty="0"/>
              <a:t>Survey</a:t>
            </a:r>
          </a:p>
          <a:p>
            <a:pPr lvl="1"/>
            <a:r>
              <a:rPr lang="en-US" sz="4000" dirty="0"/>
              <a:t>Interview</a:t>
            </a:r>
          </a:p>
          <a:p>
            <a:pPr lvl="1"/>
            <a:r>
              <a:rPr lang="en-US" sz="4000" dirty="0"/>
              <a:t>Questionnaire</a:t>
            </a:r>
          </a:p>
          <a:p>
            <a:r>
              <a:rPr lang="en-US" sz="4400" dirty="0"/>
              <a:t>Observation</a:t>
            </a:r>
          </a:p>
          <a:p>
            <a:r>
              <a:rPr lang="en-US" sz="4400" dirty="0"/>
              <a:t>Experiment</a:t>
            </a:r>
          </a:p>
        </p:txBody>
      </p:sp>
    </p:spTree>
    <p:extLst>
      <p:ext uri="{BB962C8B-B14F-4D97-AF65-F5344CB8AC3E}">
        <p14:creationId xmlns:p14="http://schemas.microsoft.com/office/powerpoint/2010/main" val="2673446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Data collection techniques - qualitative</a:t>
            </a:r>
          </a:p>
        </p:txBody>
      </p:sp>
      <p:sp>
        <p:nvSpPr>
          <p:cNvPr id="3" name="Zástupný symbol pro obsah 2"/>
          <p:cNvSpPr>
            <a:spLocks noGrp="1"/>
          </p:cNvSpPr>
          <p:nvPr>
            <p:ph idx="1"/>
          </p:nvPr>
        </p:nvSpPr>
        <p:spPr/>
        <p:txBody>
          <a:bodyPr>
            <a:normAutofit/>
          </a:bodyPr>
          <a:lstStyle/>
          <a:p>
            <a:r>
              <a:rPr lang="en-US" sz="3600" dirty="0"/>
              <a:t>Deep interviews</a:t>
            </a:r>
          </a:p>
          <a:p>
            <a:r>
              <a:rPr lang="en-US" sz="3600" dirty="0"/>
              <a:t>Focus group discussions</a:t>
            </a:r>
          </a:p>
          <a:p>
            <a:r>
              <a:rPr lang="en-US" sz="3600" dirty="0"/>
              <a:t>Expert consultations</a:t>
            </a:r>
          </a:p>
          <a:p>
            <a:r>
              <a:rPr lang="en-US" sz="3600" dirty="0"/>
              <a:t>Observation</a:t>
            </a:r>
          </a:p>
        </p:txBody>
      </p:sp>
    </p:spTree>
    <p:extLst>
      <p:ext uri="{BB962C8B-B14F-4D97-AF65-F5344CB8AC3E}">
        <p14:creationId xmlns:p14="http://schemas.microsoft.com/office/powerpoint/2010/main" val="318243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0605FD-5DCD-274E-B2A3-5651C702B93E}"/>
              </a:ext>
            </a:extLst>
          </p:cNvPr>
          <p:cNvSpPr>
            <a:spLocks noGrp="1"/>
          </p:cNvSpPr>
          <p:nvPr>
            <p:ph type="title"/>
          </p:nvPr>
        </p:nvSpPr>
        <p:spPr/>
        <p:txBody>
          <a:bodyPr/>
          <a:lstStyle/>
          <a:p>
            <a:r>
              <a:rPr lang="en-GB" sz="4400" b="1" dirty="0">
                <a:solidFill>
                  <a:srgbClr val="FF0000"/>
                </a:solidFill>
              </a:rPr>
              <a:t>Data = evidence</a:t>
            </a:r>
            <a:endParaRPr lang="cs-CZ" b="1" dirty="0"/>
          </a:p>
        </p:txBody>
      </p:sp>
      <p:sp>
        <p:nvSpPr>
          <p:cNvPr id="5" name="Zástupný obsah 4">
            <a:extLst>
              <a:ext uri="{FF2B5EF4-FFF2-40B4-BE49-F238E27FC236}">
                <a16:creationId xmlns:a16="http://schemas.microsoft.com/office/drawing/2014/main" id="{F4E6558D-5E31-8C53-4F75-43FA2249DF82}"/>
              </a:ext>
            </a:extLst>
          </p:cNvPr>
          <p:cNvSpPr>
            <a:spLocks noGrp="1"/>
          </p:cNvSpPr>
          <p:nvPr>
            <p:ph idx="1"/>
          </p:nvPr>
        </p:nvSpPr>
        <p:spPr>
          <a:xfrm>
            <a:off x="6885287" y="1690688"/>
            <a:ext cx="1757749" cy="756939"/>
          </a:xfrm>
        </p:spPr>
        <p:txBody>
          <a:bodyPr>
            <a:normAutofit fontScale="70000" lnSpcReduction="20000"/>
          </a:bodyPr>
          <a:lstStyle/>
          <a:p>
            <a:pPr marL="0" indent="0" algn="ctr">
              <a:buNone/>
            </a:pPr>
            <a:r>
              <a:rPr lang="cs-CZ" dirty="0"/>
              <a:t>No </a:t>
            </a:r>
            <a:r>
              <a:rPr lang="cs-CZ" dirty="0" err="1"/>
              <a:t>philosophical</a:t>
            </a:r>
            <a:r>
              <a:rPr lang="cs-CZ" dirty="0"/>
              <a:t> </a:t>
            </a:r>
            <a:r>
              <a:rPr lang="cs-CZ" dirty="0" err="1"/>
              <a:t>views</a:t>
            </a:r>
            <a:endParaRPr lang="cs-CZ" dirty="0"/>
          </a:p>
        </p:txBody>
      </p:sp>
      <p:pic>
        <p:nvPicPr>
          <p:cNvPr id="1026" name="Picture 2" descr="Philosopher PNG, Vector, PSD, and Clipart With Transparent Background for  Free Download | Pngtree">
            <a:extLst>
              <a:ext uri="{FF2B5EF4-FFF2-40B4-BE49-F238E27FC236}">
                <a16:creationId xmlns:a16="http://schemas.microsoft.com/office/drawing/2014/main" id="{E3E00006-86D5-7DBC-DA51-7E07998051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305" y="2385894"/>
            <a:ext cx="3453714" cy="3453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rystal Ball 3, Png Overlay. by lewis4721 on DeviantArt">
            <a:extLst>
              <a:ext uri="{FF2B5EF4-FFF2-40B4-BE49-F238E27FC236}">
                <a16:creationId xmlns:a16="http://schemas.microsoft.com/office/drawing/2014/main" id="{AD13F5B7-7B1B-BAAD-A0FE-726CA9606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1459" y="2867809"/>
            <a:ext cx="2145133" cy="2681416"/>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obsah 4">
            <a:extLst>
              <a:ext uri="{FF2B5EF4-FFF2-40B4-BE49-F238E27FC236}">
                <a16:creationId xmlns:a16="http://schemas.microsoft.com/office/drawing/2014/main" id="{55A7DBE1-F9EE-0EC2-3E15-B9FD5A43D860}"/>
              </a:ext>
            </a:extLst>
          </p:cNvPr>
          <p:cNvSpPr txBox="1">
            <a:spLocks/>
          </p:cNvSpPr>
          <p:nvPr/>
        </p:nvSpPr>
        <p:spPr>
          <a:xfrm>
            <a:off x="3120698" y="1763788"/>
            <a:ext cx="1546654" cy="57158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cs-CZ" dirty="0"/>
              <a:t>No </a:t>
            </a:r>
            <a:r>
              <a:rPr lang="cs-CZ" dirty="0" err="1"/>
              <a:t>fortune</a:t>
            </a:r>
            <a:r>
              <a:rPr lang="cs-CZ" dirty="0"/>
              <a:t> </a:t>
            </a:r>
            <a:r>
              <a:rPr lang="cs-CZ" dirty="0" err="1"/>
              <a:t>telling</a:t>
            </a:r>
            <a:endParaRPr lang="cs-CZ" dirty="0"/>
          </a:p>
        </p:txBody>
      </p:sp>
    </p:spTree>
    <p:extLst>
      <p:ext uri="{BB962C8B-B14F-4D97-AF65-F5344CB8AC3E}">
        <p14:creationId xmlns:p14="http://schemas.microsoft.com/office/powerpoint/2010/main" val="2121282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Data collection techniques - quantitative</a:t>
            </a:r>
          </a:p>
        </p:txBody>
      </p:sp>
      <p:sp>
        <p:nvSpPr>
          <p:cNvPr id="3" name="Zástupný symbol pro obsah 2"/>
          <p:cNvSpPr>
            <a:spLocks noGrp="1"/>
          </p:cNvSpPr>
          <p:nvPr>
            <p:ph idx="1"/>
          </p:nvPr>
        </p:nvSpPr>
        <p:spPr/>
        <p:txBody>
          <a:bodyPr>
            <a:normAutofit/>
          </a:bodyPr>
          <a:lstStyle/>
          <a:p>
            <a:r>
              <a:rPr lang="en-US" sz="3600" dirty="0"/>
              <a:t>Face to face interviews</a:t>
            </a:r>
          </a:p>
          <a:p>
            <a:r>
              <a:rPr lang="en-US" sz="3600" dirty="0"/>
              <a:t>Telephone interviews</a:t>
            </a:r>
          </a:p>
          <a:p>
            <a:r>
              <a:rPr lang="en-US" sz="3600" dirty="0"/>
              <a:t>Postal survey</a:t>
            </a:r>
          </a:p>
          <a:p>
            <a:r>
              <a:rPr lang="en-US" sz="3600" dirty="0"/>
              <a:t>Electronic survey</a:t>
            </a:r>
            <a:endParaRPr lang="cs-CZ" sz="3600" dirty="0"/>
          </a:p>
          <a:p>
            <a:r>
              <a:rPr lang="en-US" sz="3600" dirty="0"/>
              <a:t>Observation</a:t>
            </a:r>
          </a:p>
          <a:p>
            <a:r>
              <a:rPr lang="en-US" sz="3600" dirty="0"/>
              <a:t>Experiment</a:t>
            </a:r>
          </a:p>
        </p:txBody>
      </p:sp>
    </p:spTree>
    <p:extLst>
      <p:ext uri="{BB962C8B-B14F-4D97-AF65-F5344CB8AC3E}">
        <p14:creationId xmlns:p14="http://schemas.microsoft.com/office/powerpoint/2010/main" val="8774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Validity</a:t>
            </a:r>
          </a:p>
        </p:txBody>
      </p:sp>
      <p:sp>
        <p:nvSpPr>
          <p:cNvPr id="3" name="Zástupný symbol pro obsah 2"/>
          <p:cNvSpPr>
            <a:spLocks noGrp="1"/>
          </p:cNvSpPr>
          <p:nvPr>
            <p:ph idx="1"/>
          </p:nvPr>
        </p:nvSpPr>
        <p:spPr/>
        <p:txBody>
          <a:bodyPr anchor="t">
            <a:normAutofit/>
          </a:bodyPr>
          <a:lstStyle/>
          <a:p>
            <a:r>
              <a:rPr lang="en-US" sz="3600" dirty="0"/>
              <a:t>Valid questions are those that give us answers exactly what we ask - what is the main goal of research.</a:t>
            </a:r>
            <a:endParaRPr lang="cs-CZ" sz="3600" dirty="0"/>
          </a:p>
        </p:txBody>
      </p:sp>
      <p:pic>
        <p:nvPicPr>
          <p:cNvPr id="7170" name="Picture 2" descr="Coca-Cola entered a new market (Pepsi already existed) - Business News">
            <a:extLst>
              <a:ext uri="{FF2B5EF4-FFF2-40B4-BE49-F238E27FC236}">
                <a16:creationId xmlns:a16="http://schemas.microsoft.com/office/drawing/2014/main" id="{1C6D58A7-759F-03F8-1BF1-EA8CC1607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307" y="3283207"/>
            <a:ext cx="6057386" cy="302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36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Reliability</a:t>
            </a:r>
          </a:p>
        </p:txBody>
      </p:sp>
      <p:sp>
        <p:nvSpPr>
          <p:cNvPr id="3" name="Zástupný symbol pro obsah 2"/>
          <p:cNvSpPr>
            <a:spLocks noGrp="1"/>
          </p:cNvSpPr>
          <p:nvPr>
            <p:ph idx="1"/>
          </p:nvPr>
        </p:nvSpPr>
        <p:spPr/>
        <p:txBody>
          <a:bodyPr anchor="t">
            <a:normAutofit/>
          </a:bodyPr>
          <a:lstStyle/>
          <a:p>
            <a:r>
              <a:rPr lang="en-US" sz="3600" dirty="0"/>
              <a:t>It expresses the degree of sustainability of research tools.</a:t>
            </a:r>
            <a:endParaRPr lang="cs-CZ" sz="3600" dirty="0"/>
          </a:p>
          <a:p>
            <a:r>
              <a:rPr lang="en-US" sz="3600" dirty="0"/>
              <a:t>To what extent the question remains reliable and still valid in further iterations - for example, in other time, social and cultural conditions.</a:t>
            </a:r>
            <a:endParaRPr lang="cs-CZ" sz="3600" dirty="0"/>
          </a:p>
          <a:p>
            <a:endParaRPr lang="cs-CZ" sz="3600" dirty="0"/>
          </a:p>
        </p:txBody>
      </p:sp>
    </p:spTree>
    <p:extLst>
      <p:ext uri="{BB962C8B-B14F-4D97-AF65-F5344CB8AC3E}">
        <p14:creationId xmlns:p14="http://schemas.microsoft.com/office/powerpoint/2010/main" val="3978096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2818" y="210403"/>
            <a:ext cx="5964387" cy="6390415"/>
          </a:xfrm>
        </p:spPr>
      </p:pic>
    </p:spTree>
    <p:extLst>
      <p:ext uri="{BB962C8B-B14F-4D97-AF65-F5344CB8AC3E}">
        <p14:creationId xmlns:p14="http://schemas.microsoft.com/office/powerpoint/2010/main" val="849672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extLst>
              <p:ext uri="{D42A27DB-BD31-4B8C-83A1-F6EECF244321}">
                <p14:modId xmlns:p14="http://schemas.microsoft.com/office/powerpoint/2010/main" val="3072149604"/>
              </p:ext>
            </p:extLst>
          </p:nvPr>
        </p:nvGraphicFramePr>
        <p:xfrm>
          <a:off x="677334" y="461474"/>
          <a:ext cx="9885504" cy="600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070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766218"/>
            <a:ext cx="10515600" cy="1325563"/>
          </a:xfrm>
        </p:spPr>
        <p:txBody>
          <a:bodyPr/>
          <a:lstStyle/>
          <a:p>
            <a:pPr algn="ctr"/>
            <a:r>
              <a:rPr lang="cs-CZ" dirty="0"/>
              <a:t>Case </a:t>
            </a:r>
            <a:r>
              <a:rPr lang="cs-CZ" dirty="0" err="1"/>
              <a:t>Example</a:t>
            </a:r>
            <a:endParaRPr lang="cs-CZ" dirty="0"/>
          </a:p>
        </p:txBody>
      </p:sp>
    </p:spTree>
    <p:extLst>
      <p:ext uri="{BB962C8B-B14F-4D97-AF65-F5344CB8AC3E}">
        <p14:creationId xmlns:p14="http://schemas.microsoft.com/office/powerpoint/2010/main" val="2899887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57200"/>
            <a:ext cx="10515600" cy="5719763"/>
          </a:xfrm>
        </p:spPr>
        <p:txBody>
          <a:bodyPr anchor="t">
            <a:normAutofit/>
          </a:bodyPr>
          <a:lstStyle/>
          <a:p>
            <a:pPr algn="l">
              <a:buFont typeface="+mj-lt"/>
              <a:buAutoNum type="arabicPeriod"/>
            </a:pPr>
            <a:r>
              <a:rPr lang="cs-CZ" b="1" i="0" dirty="0" err="1">
                <a:effectLst/>
                <a:latin typeface="Söhne"/>
              </a:rPr>
              <a:t>Defining</a:t>
            </a:r>
            <a:r>
              <a:rPr lang="cs-CZ" b="1" i="0" dirty="0">
                <a:effectLst/>
                <a:latin typeface="Söhne"/>
              </a:rPr>
              <a:t> </a:t>
            </a:r>
            <a:r>
              <a:rPr lang="cs-CZ" b="1" i="0" dirty="0" err="1">
                <a:effectLst/>
                <a:latin typeface="Söhne"/>
              </a:rPr>
              <a:t>the</a:t>
            </a:r>
            <a:r>
              <a:rPr lang="cs-CZ" b="1" i="0" dirty="0">
                <a:effectLst/>
                <a:latin typeface="Söhne"/>
              </a:rPr>
              <a:t> </a:t>
            </a:r>
            <a:r>
              <a:rPr lang="cs-CZ" b="1" i="0" dirty="0" err="1">
                <a:effectLst/>
                <a:latin typeface="Söhne"/>
              </a:rPr>
              <a:t>Research</a:t>
            </a:r>
            <a:r>
              <a:rPr lang="cs-CZ" b="1" i="0" dirty="0">
                <a:effectLst/>
                <a:latin typeface="Söhne"/>
              </a:rPr>
              <a:t> </a:t>
            </a:r>
            <a:r>
              <a:rPr lang="cs-CZ" b="1" i="0" dirty="0" err="1">
                <a:effectLst/>
                <a:latin typeface="Söhne"/>
              </a:rPr>
              <a:t>Question</a:t>
            </a:r>
            <a:r>
              <a:rPr lang="cs-CZ" b="0" i="0" dirty="0">
                <a:effectLst/>
                <a:latin typeface="Söhne"/>
              </a:rPr>
              <a:t>: </a:t>
            </a:r>
            <a:r>
              <a:rPr lang="cs-CZ" b="0" i="0" dirty="0" err="1">
                <a:effectLst/>
                <a:latin typeface="Söhne"/>
              </a:rPr>
              <a:t>You</a:t>
            </a:r>
            <a:r>
              <a:rPr lang="cs-CZ" b="0" i="0" dirty="0">
                <a:effectLst/>
                <a:latin typeface="Söhne"/>
              </a:rPr>
              <a:t> start by </a:t>
            </a:r>
            <a:r>
              <a:rPr lang="cs-CZ" b="0" i="0" dirty="0" err="1">
                <a:effectLst/>
                <a:latin typeface="Söhne"/>
              </a:rPr>
              <a:t>clearly</a:t>
            </a:r>
            <a:r>
              <a:rPr lang="cs-CZ" b="0" i="0" dirty="0">
                <a:effectLst/>
                <a:latin typeface="Söhne"/>
              </a:rPr>
              <a:t> </a:t>
            </a:r>
            <a:r>
              <a:rPr lang="cs-CZ" b="0" i="0" dirty="0" err="1">
                <a:effectLst/>
                <a:latin typeface="Söhne"/>
              </a:rPr>
              <a:t>defining</a:t>
            </a:r>
            <a:r>
              <a:rPr lang="cs-CZ" b="0" i="0" dirty="0">
                <a:effectLst/>
                <a:latin typeface="Söhne"/>
              </a:rPr>
              <a:t> </a:t>
            </a:r>
            <a:r>
              <a:rPr lang="cs-CZ" b="0" i="0" dirty="0" err="1">
                <a:effectLst/>
                <a:latin typeface="Söhne"/>
              </a:rPr>
              <a:t>your</a:t>
            </a:r>
            <a:r>
              <a:rPr lang="cs-CZ" b="0" i="0" dirty="0">
                <a:effectLst/>
                <a:latin typeface="Söhne"/>
              </a:rPr>
              <a:t> </a:t>
            </a:r>
            <a:r>
              <a:rPr lang="cs-CZ" b="0" i="0" dirty="0" err="1">
                <a:effectLst/>
                <a:latin typeface="Söhne"/>
              </a:rPr>
              <a:t>research</a:t>
            </a:r>
            <a:r>
              <a:rPr lang="cs-CZ" b="0" i="0" dirty="0">
                <a:effectLst/>
                <a:latin typeface="Söhne"/>
              </a:rPr>
              <a:t> </a:t>
            </a:r>
            <a:r>
              <a:rPr lang="cs-CZ" b="0" i="0" dirty="0" err="1">
                <a:effectLst/>
                <a:latin typeface="Söhne"/>
              </a:rPr>
              <a:t>question</a:t>
            </a:r>
            <a:r>
              <a:rPr lang="cs-CZ" b="0" i="0" dirty="0">
                <a:effectLst/>
                <a:latin typeface="Söhne"/>
              </a:rPr>
              <a:t>: "Do </a:t>
            </a:r>
            <a:r>
              <a:rPr lang="cs-CZ" b="0" i="0" dirty="0" err="1">
                <a:effectLst/>
                <a:latin typeface="Söhne"/>
              </a:rPr>
              <a:t>students</a:t>
            </a:r>
            <a:r>
              <a:rPr lang="cs-CZ" b="0" i="0" dirty="0">
                <a:effectLst/>
                <a:latin typeface="Söhne"/>
              </a:rPr>
              <a:t> </a:t>
            </a:r>
            <a:r>
              <a:rPr lang="cs-CZ" b="0" i="0" dirty="0" err="1">
                <a:effectLst/>
                <a:latin typeface="Söhne"/>
              </a:rPr>
              <a:t>who</a:t>
            </a:r>
            <a:r>
              <a:rPr lang="cs-CZ" b="0" i="0" dirty="0">
                <a:effectLst/>
                <a:latin typeface="Söhne"/>
              </a:rPr>
              <a:t> study a </a:t>
            </a:r>
            <a:r>
              <a:rPr lang="cs-CZ" b="0" i="0" dirty="0" err="1">
                <a:effectLst/>
                <a:latin typeface="Söhne"/>
              </a:rPr>
              <a:t>little</a:t>
            </a:r>
            <a:r>
              <a:rPr lang="cs-CZ" b="0" i="0" dirty="0">
                <a:effectLst/>
                <a:latin typeface="Söhne"/>
              </a:rPr>
              <a:t> </a:t>
            </a:r>
            <a:r>
              <a:rPr lang="cs-CZ" b="0" i="0" dirty="0" err="1">
                <a:effectLst/>
                <a:latin typeface="Söhne"/>
              </a:rPr>
              <a:t>every</a:t>
            </a:r>
            <a:r>
              <a:rPr lang="cs-CZ" b="0" i="0" dirty="0">
                <a:effectLst/>
                <a:latin typeface="Söhne"/>
              </a:rPr>
              <a:t> </a:t>
            </a:r>
            <a:r>
              <a:rPr lang="cs-CZ" b="0" i="0" dirty="0" err="1">
                <a:effectLst/>
                <a:latin typeface="Söhne"/>
              </a:rPr>
              <a:t>day</a:t>
            </a:r>
            <a:r>
              <a:rPr lang="cs-CZ" b="0" i="0" dirty="0">
                <a:effectLst/>
                <a:latin typeface="Söhne"/>
              </a:rPr>
              <a:t> </a:t>
            </a:r>
            <a:r>
              <a:rPr lang="cs-CZ" b="0" i="0" dirty="0" err="1">
                <a:effectLst/>
                <a:latin typeface="Söhne"/>
              </a:rPr>
              <a:t>score</a:t>
            </a:r>
            <a:r>
              <a:rPr lang="cs-CZ" b="0" i="0" dirty="0">
                <a:effectLst/>
                <a:latin typeface="Söhne"/>
              </a:rPr>
              <a:t> </a:t>
            </a:r>
            <a:r>
              <a:rPr lang="cs-CZ" b="0" i="0" dirty="0" err="1">
                <a:effectLst/>
                <a:latin typeface="Söhne"/>
              </a:rPr>
              <a:t>higher</a:t>
            </a:r>
            <a:r>
              <a:rPr lang="cs-CZ" b="0" i="0" dirty="0">
                <a:effectLst/>
                <a:latin typeface="Söhne"/>
              </a:rPr>
              <a:t> on </a:t>
            </a:r>
            <a:r>
              <a:rPr lang="cs-CZ" b="0" i="0" dirty="0" err="1">
                <a:effectLst/>
                <a:latin typeface="Söhne"/>
              </a:rPr>
              <a:t>tests</a:t>
            </a:r>
            <a:r>
              <a:rPr lang="cs-CZ" b="0" i="0" dirty="0">
                <a:effectLst/>
                <a:latin typeface="Söhne"/>
              </a:rPr>
              <a:t> </a:t>
            </a:r>
            <a:r>
              <a:rPr lang="cs-CZ" b="0" i="0" dirty="0" err="1">
                <a:effectLst/>
                <a:latin typeface="Söhne"/>
              </a:rPr>
              <a:t>compared</a:t>
            </a:r>
            <a:r>
              <a:rPr lang="cs-CZ" b="0" i="0" dirty="0">
                <a:effectLst/>
                <a:latin typeface="Söhne"/>
              </a:rPr>
              <a:t> to </a:t>
            </a:r>
            <a:r>
              <a:rPr lang="cs-CZ" b="0" i="0" dirty="0" err="1">
                <a:effectLst/>
                <a:latin typeface="Söhne"/>
              </a:rPr>
              <a:t>those</a:t>
            </a:r>
            <a:r>
              <a:rPr lang="cs-CZ" b="0" i="0" dirty="0">
                <a:effectLst/>
                <a:latin typeface="Söhne"/>
              </a:rPr>
              <a:t> </a:t>
            </a:r>
            <a:r>
              <a:rPr lang="cs-CZ" b="0" i="0" dirty="0" err="1">
                <a:effectLst/>
                <a:latin typeface="Söhne"/>
              </a:rPr>
              <a:t>who</a:t>
            </a:r>
            <a:r>
              <a:rPr lang="cs-CZ" b="0" i="0" dirty="0">
                <a:effectLst/>
                <a:latin typeface="Söhne"/>
              </a:rPr>
              <a:t> </a:t>
            </a:r>
            <a:r>
              <a:rPr lang="cs-CZ" b="0" i="0" dirty="0" err="1">
                <a:effectLst/>
                <a:latin typeface="Söhne"/>
              </a:rPr>
              <a:t>cram</a:t>
            </a:r>
            <a:r>
              <a:rPr lang="cs-CZ" b="0" i="0" dirty="0">
                <a:effectLst/>
                <a:latin typeface="Söhne"/>
              </a:rPr>
              <a:t> </a:t>
            </a:r>
            <a:r>
              <a:rPr lang="cs-CZ" b="0" i="0" dirty="0" err="1">
                <a:effectLst/>
                <a:latin typeface="Söhne"/>
              </a:rPr>
              <a:t>the</a:t>
            </a:r>
            <a:r>
              <a:rPr lang="cs-CZ" b="0" i="0" dirty="0">
                <a:effectLst/>
                <a:latin typeface="Söhne"/>
              </a:rPr>
              <a:t> night </a:t>
            </a:r>
            <a:r>
              <a:rPr lang="cs-CZ" b="0" i="0" dirty="0" err="1">
                <a:effectLst/>
                <a:latin typeface="Söhne"/>
              </a:rPr>
              <a:t>before</a:t>
            </a:r>
            <a:r>
              <a:rPr lang="cs-CZ" b="0" i="0" dirty="0">
                <a:effectLst/>
                <a:latin typeface="Söhne"/>
              </a:rPr>
              <a:t>?"</a:t>
            </a:r>
          </a:p>
          <a:p>
            <a:pPr algn="l">
              <a:buFont typeface="+mj-lt"/>
              <a:buAutoNum type="arabicPeriod"/>
            </a:pPr>
            <a:r>
              <a:rPr lang="cs-CZ" b="1" i="0" dirty="0" err="1">
                <a:effectLst/>
                <a:latin typeface="Söhne"/>
              </a:rPr>
              <a:t>Literature</a:t>
            </a:r>
            <a:r>
              <a:rPr lang="cs-CZ" b="1" i="0" dirty="0">
                <a:effectLst/>
                <a:latin typeface="Söhne"/>
              </a:rPr>
              <a:t> </a:t>
            </a:r>
            <a:r>
              <a:rPr lang="cs-CZ" b="1" i="0" dirty="0" err="1">
                <a:effectLst/>
                <a:latin typeface="Söhne"/>
              </a:rPr>
              <a:t>Review</a:t>
            </a:r>
            <a:r>
              <a:rPr lang="cs-CZ" b="0" i="0" dirty="0">
                <a:effectLst/>
                <a:latin typeface="Söhne"/>
              </a:rPr>
              <a:t>: </a:t>
            </a:r>
            <a:r>
              <a:rPr lang="cs-CZ" b="0" i="0" dirty="0" err="1">
                <a:effectLst/>
                <a:latin typeface="Söhne"/>
              </a:rPr>
              <a:t>You</a:t>
            </a:r>
            <a:r>
              <a:rPr lang="cs-CZ" b="0" i="0" dirty="0">
                <a:effectLst/>
                <a:latin typeface="Söhne"/>
              </a:rPr>
              <a:t> do </a:t>
            </a:r>
            <a:r>
              <a:rPr lang="cs-CZ" b="0" i="0" dirty="0" err="1">
                <a:effectLst/>
                <a:latin typeface="Söhne"/>
              </a:rPr>
              <a:t>some</a:t>
            </a:r>
            <a:r>
              <a:rPr lang="cs-CZ" b="0" i="0" dirty="0">
                <a:effectLst/>
                <a:latin typeface="Söhne"/>
              </a:rPr>
              <a:t> background </a:t>
            </a:r>
            <a:r>
              <a:rPr lang="cs-CZ" b="0" i="0" dirty="0" err="1">
                <a:effectLst/>
                <a:latin typeface="Söhne"/>
              </a:rPr>
              <a:t>research</a:t>
            </a:r>
            <a:r>
              <a:rPr lang="cs-CZ" b="0" i="0" dirty="0">
                <a:effectLst/>
                <a:latin typeface="Söhne"/>
              </a:rPr>
              <a:t> by </a:t>
            </a:r>
            <a:r>
              <a:rPr lang="cs-CZ" b="0" i="0" dirty="0" err="1">
                <a:effectLst/>
                <a:latin typeface="Söhne"/>
              </a:rPr>
              <a:t>looking</a:t>
            </a:r>
            <a:r>
              <a:rPr lang="cs-CZ" b="0" i="0" dirty="0">
                <a:effectLst/>
                <a:latin typeface="Söhne"/>
              </a:rPr>
              <a:t> up </a:t>
            </a:r>
            <a:r>
              <a:rPr lang="cs-CZ" b="0" i="0" dirty="0" err="1">
                <a:effectLst/>
                <a:latin typeface="Söhne"/>
              </a:rPr>
              <a:t>existing</a:t>
            </a:r>
            <a:r>
              <a:rPr lang="cs-CZ" b="0" i="0" dirty="0">
                <a:effectLst/>
                <a:latin typeface="Söhne"/>
              </a:rPr>
              <a:t> </a:t>
            </a:r>
            <a:r>
              <a:rPr lang="cs-CZ" b="0" i="0" dirty="0" err="1">
                <a:effectLst/>
                <a:latin typeface="Söhne"/>
              </a:rPr>
              <a:t>studies</a:t>
            </a:r>
            <a:r>
              <a:rPr lang="cs-CZ" b="0" i="0" dirty="0">
                <a:effectLst/>
                <a:latin typeface="Söhne"/>
              </a:rPr>
              <a:t> </a:t>
            </a:r>
            <a:r>
              <a:rPr lang="cs-CZ" b="0" i="0" dirty="0" err="1">
                <a:effectLst/>
                <a:latin typeface="Söhne"/>
              </a:rPr>
              <a:t>or</a:t>
            </a:r>
            <a:r>
              <a:rPr lang="cs-CZ" b="0" i="0" dirty="0">
                <a:effectLst/>
                <a:latin typeface="Söhne"/>
              </a:rPr>
              <a:t> </a:t>
            </a:r>
            <a:r>
              <a:rPr lang="cs-CZ" b="0" i="0" dirty="0" err="1">
                <a:effectLst/>
                <a:latin typeface="Söhne"/>
              </a:rPr>
              <a:t>articles</a:t>
            </a:r>
            <a:r>
              <a:rPr lang="cs-CZ" b="0" i="0" dirty="0">
                <a:effectLst/>
                <a:latin typeface="Söhne"/>
              </a:rPr>
              <a:t> </a:t>
            </a:r>
            <a:r>
              <a:rPr lang="cs-CZ" b="0" i="0" dirty="0" err="1">
                <a:effectLst/>
                <a:latin typeface="Söhne"/>
              </a:rPr>
              <a:t>about</a:t>
            </a:r>
            <a:r>
              <a:rPr lang="cs-CZ" b="0" i="0" dirty="0">
                <a:effectLst/>
                <a:latin typeface="Söhne"/>
              </a:rPr>
              <a:t> study </a:t>
            </a:r>
            <a:r>
              <a:rPr lang="cs-CZ" b="0" i="0" dirty="0" err="1">
                <a:effectLst/>
                <a:latin typeface="Söhne"/>
              </a:rPr>
              <a:t>habits</a:t>
            </a:r>
            <a:r>
              <a:rPr lang="cs-CZ" b="0" i="0" dirty="0">
                <a:effectLst/>
                <a:latin typeface="Söhne"/>
              </a:rPr>
              <a:t> and </a:t>
            </a:r>
            <a:r>
              <a:rPr lang="cs-CZ" b="0" i="0" dirty="0" err="1">
                <a:effectLst/>
                <a:latin typeface="Söhne"/>
              </a:rPr>
              <a:t>academic</a:t>
            </a:r>
            <a:r>
              <a:rPr lang="cs-CZ" b="0" i="0" dirty="0">
                <a:effectLst/>
                <a:latin typeface="Söhne"/>
              </a:rPr>
              <a:t> performance. </a:t>
            </a:r>
            <a:r>
              <a:rPr lang="cs-CZ" b="0" i="0" dirty="0" err="1">
                <a:effectLst/>
                <a:latin typeface="Söhne"/>
              </a:rPr>
              <a:t>This</a:t>
            </a:r>
            <a:r>
              <a:rPr lang="cs-CZ" b="0" i="0" dirty="0">
                <a:effectLst/>
                <a:latin typeface="Söhne"/>
              </a:rPr>
              <a:t> </a:t>
            </a:r>
            <a:r>
              <a:rPr lang="cs-CZ" b="0" i="0" dirty="0" err="1">
                <a:effectLst/>
                <a:latin typeface="Söhne"/>
              </a:rPr>
              <a:t>helps</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understand</a:t>
            </a:r>
            <a:r>
              <a:rPr lang="cs-CZ" b="0" i="0" dirty="0">
                <a:effectLst/>
                <a:latin typeface="Söhne"/>
              </a:rPr>
              <a:t> </a:t>
            </a:r>
            <a:r>
              <a:rPr lang="cs-CZ" b="0" i="0" dirty="0" err="1">
                <a:effectLst/>
                <a:latin typeface="Söhne"/>
              </a:rPr>
              <a:t>what's</a:t>
            </a:r>
            <a:r>
              <a:rPr lang="cs-CZ" b="0" i="0" dirty="0">
                <a:effectLst/>
                <a:latin typeface="Söhne"/>
              </a:rPr>
              <a:t> </a:t>
            </a:r>
            <a:r>
              <a:rPr lang="cs-CZ" b="0" i="0" dirty="0" err="1">
                <a:effectLst/>
                <a:latin typeface="Söhne"/>
              </a:rPr>
              <a:t>already</a:t>
            </a:r>
            <a:r>
              <a:rPr lang="cs-CZ" b="0" i="0" dirty="0">
                <a:effectLst/>
                <a:latin typeface="Söhne"/>
              </a:rPr>
              <a:t> </a:t>
            </a:r>
            <a:r>
              <a:rPr lang="cs-CZ" b="0" i="0" dirty="0" err="1">
                <a:effectLst/>
                <a:latin typeface="Söhne"/>
              </a:rPr>
              <a:t>known</a:t>
            </a:r>
            <a:r>
              <a:rPr lang="cs-CZ" b="0" i="0" dirty="0">
                <a:effectLst/>
                <a:latin typeface="Söhne"/>
              </a:rPr>
              <a:t> and </a:t>
            </a:r>
            <a:r>
              <a:rPr lang="cs-CZ" b="0" i="0" dirty="0" err="1">
                <a:effectLst/>
                <a:latin typeface="Söhne"/>
              </a:rPr>
              <a:t>how</a:t>
            </a:r>
            <a:r>
              <a:rPr lang="cs-CZ" b="0" i="0" dirty="0">
                <a:effectLst/>
                <a:latin typeface="Söhne"/>
              </a:rPr>
              <a:t> </a:t>
            </a:r>
            <a:r>
              <a:rPr lang="cs-CZ" b="0" i="0" dirty="0" err="1">
                <a:effectLst/>
                <a:latin typeface="Söhne"/>
              </a:rPr>
              <a:t>your</a:t>
            </a:r>
            <a:r>
              <a:rPr lang="cs-CZ" b="0" i="0" dirty="0">
                <a:effectLst/>
                <a:latin typeface="Söhne"/>
              </a:rPr>
              <a:t> </a:t>
            </a:r>
            <a:r>
              <a:rPr lang="cs-CZ" b="0" i="0" dirty="0" err="1">
                <a:effectLst/>
                <a:latin typeface="Söhne"/>
              </a:rPr>
              <a:t>research</a:t>
            </a:r>
            <a:r>
              <a:rPr lang="cs-CZ" b="0" i="0" dirty="0">
                <a:effectLst/>
                <a:latin typeface="Söhne"/>
              </a:rPr>
              <a:t> </a:t>
            </a:r>
            <a:r>
              <a:rPr lang="cs-CZ" b="0" i="0" dirty="0" err="1">
                <a:effectLst/>
                <a:latin typeface="Söhne"/>
              </a:rPr>
              <a:t>could</a:t>
            </a:r>
            <a:r>
              <a:rPr lang="cs-CZ" b="0" i="0" dirty="0">
                <a:effectLst/>
                <a:latin typeface="Söhne"/>
              </a:rPr>
              <a:t> </a:t>
            </a:r>
            <a:r>
              <a:rPr lang="cs-CZ" b="0" i="0" dirty="0" err="1">
                <a:effectLst/>
                <a:latin typeface="Söhne"/>
              </a:rPr>
              <a:t>add</a:t>
            </a:r>
            <a:r>
              <a:rPr lang="cs-CZ" b="0" i="0" dirty="0">
                <a:effectLst/>
                <a:latin typeface="Söhne"/>
              </a:rPr>
              <a:t> to </a:t>
            </a:r>
            <a:r>
              <a:rPr lang="cs-CZ" b="0" i="0" dirty="0" err="1">
                <a:effectLst/>
                <a:latin typeface="Söhne"/>
              </a:rPr>
              <a:t>it</a:t>
            </a:r>
            <a:r>
              <a:rPr lang="cs-CZ" b="0" i="0" dirty="0">
                <a:effectLst/>
                <a:latin typeface="Söhne"/>
              </a:rPr>
              <a:t>.</a:t>
            </a:r>
          </a:p>
          <a:p>
            <a:pPr algn="l">
              <a:buFont typeface="+mj-lt"/>
              <a:buAutoNum type="arabicPeriod"/>
            </a:pPr>
            <a:r>
              <a:rPr lang="cs-CZ" b="1" i="0" dirty="0" err="1">
                <a:effectLst/>
                <a:latin typeface="Söhne"/>
              </a:rPr>
              <a:t>Hypothesis</a:t>
            </a:r>
            <a:r>
              <a:rPr lang="cs-CZ" b="1" i="0" dirty="0">
                <a:effectLst/>
                <a:latin typeface="Söhne"/>
              </a:rPr>
              <a:t> </a:t>
            </a:r>
            <a:r>
              <a:rPr lang="cs-CZ" b="1" i="0" dirty="0" err="1">
                <a:effectLst/>
                <a:latin typeface="Söhne"/>
              </a:rPr>
              <a:t>Formation</a:t>
            </a:r>
            <a:r>
              <a:rPr lang="cs-CZ" b="0" i="0" dirty="0">
                <a:effectLst/>
                <a:latin typeface="Söhne"/>
              </a:rPr>
              <a:t>: </a:t>
            </a:r>
            <a:r>
              <a:rPr lang="cs-CZ" b="0" i="0" dirty="0" err="1">
                <a:effectLst/>
                <a:latin typeface="Söhne"/>
              </a:rPr>
              <a:t>Based</a:t>
            </a:r>
            <a:r>
              <a:rPr lang="cs-CZ" b="0" i="0" dirty="0">
                <a:effectLst/>
                <a:latin typeface="Söhne"/>
              </a:rPr>
              <a:t> on </a:t>
            </a:r>
            <a:r>
              <a:rPr lang="cs-CZ" b="0" i="0" dirty="0" err="1">
                <a:effectLst/>
                <a:latin typeface="Söhne"/>
              </a:rPr>
              <a:t>your</a:t>
            </a:r>
            <a:r>
              <a:rPr lang="cs-CZ" b="0" i="0" dirty="0">
                <a:effectLst/>
                <a:latin typeface="Söhne"/>
              </a:rPr>
              <a:t> background </a:t>
            </a:r>
            <a:r>
              <a:rPr lang="cs-CZ" b="0" i="0" dirty="0" err="1">
                <a:effectLst/>
                <a:latin typeface="Söhne"/>
              </a:rPr>
              <a:t>research</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form</a:t>
            </a:r>
            <a:r>
              <a:rPr lang="cs-CZ" b="0" i="0" dirty="0">
                <a:effectLst/>
                <a:latin typeface="Söhne"/>
              </a:rPr>
              <a:t> a </a:t>
            </a:r>
            <a:r>
              <a:rPr lang="cs-CZ" b="0" i="0" dirty="0" err="1">
                <a:effectLst/>
                <a:latin typeface="Söhne"/>
              </a:rPr>
              <a:t>hypothesis</a:t>
            </a:r>
            <a:r>
              <a:rPr lang="cs-CZ" b="0" i="0" dirty="0">
                <a:effectLst/>
                <a:latin typeface="Söhne"/>
              </a:rPr>
              <a:t>, </a:t>
            </a:r>
            <a:r>
              <a:rPr lang="cs-CZ" b="0" i="0" dirty="0" err="1">
                <a:effectLst/>
                <a:latin typeface="Söhne"/>
              </a:rPr>
              <a:t>like</a:t>
            </a:r>
            <a:r>
              <a:rPr lang="cs-CZ" b="0" i="0" dirty="0">
                <a:effectLst/>
                <a:latin typeface="Söhne"/>
              </a:rPr>
              <a:t> "</a:t>
            </a:r>
            <a:r>
              <a:rPr lang="cs-CZ" b="0" i="0" dirty="0" err="1">
                <a:effectLst/>
                <a:latin typeface="Söhne"/>
              </a:rPr>
              <a:t>Students</a:t>
            </a:r>
            <a:r>
              <a:rPr lang="cs-CZ" b="0" i="0" dirty="0">
                <a:effectLst/>
                <a:latin typeface="Söhne"/>
              </a:rPr>
              <a:t> </a:t>
            </a:r>
            <a:r>
              <a:rPr lang="cs-CZ" b="0" i="0" dirty="0" err="1">
                <a:effectLst/>
                <a:latin typeface="Söhne"/>
              </a:rPr>
              <a:t>who</a:t>
            </a:r>
            <a:r>
              <a:rPr lang="cs-CZ" b="0" i="0" dirty="0">
                <a:effectLst/>
                <a:latin typeface="Söhne"/>
              </a:rPr>
              <a:t> study </a:t>
            </a:r>
            <a:r>
              <a:rPr lang="cs-CZ" b="0" i="0" dirty="0" err="1">
                <a:effectLst/>
                <a:latin typeface="Söhne"/>
              </a:rPr>
              <a:t>regularly</a:t>
            </a:r>
            <a:r>
              <a:rPr lang="cs-CZ" b="0" i="0" dirty="0">
                <a:effectLst/>
                <a:latin typeface="Söhne"/>
              </a:rPr>
              <a:t> </a:t>
            </a:r>
            <a:r>
              <a:rPr lang="cs-CZ" b="0" i="0" dirty="0" err="1">
                <a:effectLst/>
                <a:latin typeface="Söhne"/>
              </a:rPr>
              <a:t>will</a:t>
            </a:r>
            <a:r>
              <a:rPr lang="cs-CZ" b="0" i="0" dirty="0">
                <a:effectLst/>
                <a:latin typeface="Söhne"/>
              </a:rPr>
              <a:t> </a:t>
            </a:r>
            <a:r>
              <a:rPr lang="cs-CZ" b="0" i="0" dirty="0" err="1">
                <a:effectLst/>
                <a:latin typeface="Söhne"/>
              </a:rPr>
              <a:t>have</a:t>
            </a:r>
            <a:r>
              <a:rPr lang="cs-CZ" b="0" i="0" dirty="0">
                <a:effectLst/>
                <a:latin typeface="Söhne"/>
              </a:rPr>
              <a:t> </a:t>
            </a:r>
            <a:r>
              <a:rPr lang="cs-CZ" b="0" i="0" dirty="0" err="1">
                <a:effectLst/>
                <a:latin typeface="Söhne"/>
              </a:rPr>
              <a:t>higher</a:t>
            </a:r>
            <a:r>
              <a:rPr lang="cs-CZ" b="0" i="0" dirty="0">
                <a:effectLst/>
                <a:latin typeface="Söhne"/>
              </a:rPr>
              <a:t> test </a:t>
            </a:r>
            <a:r>
              <a:rPr lang="cs-CZ" b="0" i="0" dirty="0" err="1">
                <a:effectLst/>
                <a:latin typeface="Söhne"/>
              </a:rPr>
              <a:t>scores</a:t>
            </a:r>
            <a:r>
              <a:rPr lang="cs-CZ" b="0" i="0" dirty="0">
                <a:effectLst/>
                <a:latin typeface="Söhne"/>
              </a:rPr>
              <a:t> </a:t>
            </a:r>
            <a:r>
              <a:rPr lang="cs-CZ" b="0" i="0" dirty="0" err="1">
                <a:effectLst/>
                <a:latin typeface="Söhne"/>
              </a:rPr>
              <a:t>than</a:t>
            </a:r>
            <a:r>
              <a:rPr lang="cs-CZ" b="0" i="0" dirty="0">
                <a:effectLst/>
                <a:latin typeface="Söhne"/>
              </a:rPr>
              <a:t> </a:t>
            </a:r>
            <a:r>
              <a:rPr lang="cs-CZ" b="0" i="0" dirty="0" err="1">
                <a:effectLst/>
                <a:latin typeface="Söhne"/>
              </a:rPr>
              <a:t>those</a:t>
            </a:r>
            <a:r>
              <a:rPr lang="cs-CZ" b="0" i="0" dirty="0">
                <a:effectLst/>
                <a:latin typeface="Söhne"/>
              </a:rPr>
              <a:t> </a:t>
            </a:r>
            <a:r>
              <a:rPr lang="cs-CZ" b="0" i="0" dirty="0" err="1">
                <a:effectLst/>
                <a:latin typeface="Söhne"/>
              </a:rPr>
              <a:t>who</a:t>
            </a:r>
            <a:r>
              <a:rPr lang="cs-CZ" b="0" i="0" dirty="0">
                <a:effectLst/>
                <a:latin typeface="Söhne"/>
              </a:rPr>
              <a:t> </a:t>
            </a:r>
            <a:r>
              <a:rPr lang="cs-CZ" b="0" i="0" dirty="0" err="1">
                <a:effectLst/>
                <a:latin typeface="Söhne"/>
              </a:rPr>
              <a:t>cram</a:t>
            </a:r>
            <a:r>
              <a:rPr lang="cs-CZ" b="0" i="0" dirty="0">
                <a:effectLst/>
                <a:latin typeface="Söhne"/>
              </a:rPr>
              <a:t>."</a:t>
            </a:r>
          </a:p>
          <a:p>
            <a:pPr algn="l">
              <a:buFont typeface="+mj-lt"/>
              <a:buAutoNum type="arabicPeriod"/>
            </a:pPr>
            <a:r>
              <a:rPr lang="cs-CZ" b="1" i="0" dirty="0" err="1">
                <a:effectLst/>
                <a:latin typeface="Söhne"/>
              </a:rPr>
              <a:t>Designing</a:t>
            </a:r>
            <a:r>
              <a:rPr lang="cs-CZ" b="1" i="0" dirty="0">
                <a:effectLst/>
                <a:latin typeface="Söhne"/>
              </a:rPr>
              <a:t> </a:t>
            </a:r>
            <a:r>
              <a:rPr lang="cs-CZ" b="1" i="0" dirty="0" err="1">
                <a:effectLst/>
                <a:latin typeface="Söhne"/>
              </a:rPr>
              <a:t>the</a:t>
            </a:r>
            <a:r>
              <a:rPr lang="cs-CZ" b="1" i="0" dirty="0">
                <a:effectLst/>
                <a:latin typeface="Söhne"/>
              </a:rPr>
              <a:t> </a:t>
            </a:r>
            <a:r>
              <a:rPr lang="cs-CZ" b="1" i="0" dirty="0" err="1">
                <a:effectLst/>
                <a:latin typeface="Söhne"/>
              </a:rPr>
              <a:t>Methodology</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decide</a:t>
            </a:r>
            <a:r>
              <a:rPr lang="cs-CZ" b="0" i="0" dirty="0">
                <a:effectLst/>
                <a:latin typeface="Söhne"/>
              </a:rPr>
              <a:t> </a:t>
            </a:r>
            <a:r>
              <a:rPr lang="cs-CZ" b="0" i="0" dirty="0" err="1">
                <a:effectLst/>
                <a:latin typeface="Söhne"/>
              </a:rPr>
              <a:t>how</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will</a:t>
            </a:r>
            <a:r>
              <a:rPr lang="cs-CZ" b="0" i="0" dirty="0">
                <a:effectLst/>
                <a:latin typeface="Söhne"/>
              </a:rPr>
              <a:t> </a:t>
            </a:r>
            <a:r>
              <a:rPr lang="cs-CZ" b="0" i="0" dirty="0" err="1">
                <a:effectLst/>
                <a:latin typeface="Söhne"/>
              </a:rPr>
              <a:t>conduct</a:t>
            </a:r>
            <a:r>
              <a:rPr lang="cs-CZ" b="0" i="0" dirty="0">
                <a:effectLst/>
                <a:latin typeface="Söhne"/>
              </a:rPr>
              <a:t> </a:t>
            </a:r>
            <a:r>
              <a:rPr lang="cs-CZ" b="0" i="0" dirty="0" err="1">
                <a:effectLst/>
                <a:latin typeface="Söhne"/>
              </a:rPr>
              <a:t>your</a:t>
            </a:r>
            <a:r>
              <a:rPr lang="cs-CZ" b="0" i="0" dirty="0">
                <a:effectLst/>
                <a:latin typeface="Söhne"/>
              </a:rPr>
              <a:t> </a:t>
            </a:r>
            <a:r>
              <a:rPr lang="cs-CZ" b="0" i="0" dirty="0" err="1">
                <a:effectLst/>
                <a:latin typeface="Söhne"/>
              </a:rPr>
              <a:t>research</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choose</a:t>
            </a:r>
            <a:r>
              <a:rPr lang="cs-CZ" b="0" i="0" dirty="0">
                <a:effectLst/>
                <a:latin typeface="Söhne"/>
              </a:rPr>
              <a:t> to </a:t>
            </a:r>
            <a:r>
              <a:rPr lang="cs-CZ" b="0" i="0" dirty="0" err="1">
                <a:effectLst/>
                <a:latin typeface="Söhne"/>
              </a:rPr>
              <a:t>survey</a:t>
            </a:r>
            <a:r>
              <a:rPr lang="cs-CZ" b="0" i="0" dirty="0">
                <a:effectLst/>
                <a:latin typeface="Söhne"/>
              </a:rPr>
              <a:t> </a:t>
            </a:r>
            <a:r>
              <a:rPr lang="cs-CZ" b="0" i="0" dirty="0" err="1">
                <a:effectLst/>
                <a:latin typeface="Söhne"/>
              </a:rPr>
              <a:t>your</a:t>
            </a:r>
            <a:r>
              <a:rPr lang="cs-CZ" b="0" i="0" dirty="0">
                <a:effectLst/>
                <a:latin typeface="Söhne"/>
              </a:rPr>
              <a:t> </a:t>
            </a:r>
            <a:r>
              <a:rPr lang="cs-CZ" b="0" i="0" dirty="0" err="1">
                <a:effectLst/>
                <a:latin typeface="Söhne"/>
              </a:rPr>
              <a:t>classmates</a:t>
            </a:r>
            <a:r>
              <a:rPr lang="cs-CZ" b="0" i="0" dirty="0">
                <a:effectLst/>
                <a:latin typeface="Söhne"/>
              </a:rPr>
              <a:t>, </a:t>
            </a:r>
            <a:r>
              <a:rPr lang="cs-CZ" b="0" i="0" dirty="0" err="1">
                <a:effectLst/>
                <a:latin typeface="Söhne"/>
              </a:rPr>
              <a:t>asking</a:t>
            </a:r>
            <a:r>
              <a:rPr lang="cs-CZ" b="0" i="0" dirty="0">
                <a:effectLst/>
                <a:latin typeface="Söhne"/>
              </a:rPr>
              <a:t> </a:t>
            </a:r>
            <a:r>
              <a:rPr lang="cs-CZ" b="0" i="0" dirty="0" err="1">
                <a:effectLst/>
                <a:latin typeface="Söhne"/>
              </a:rPr>
              <a:t>about</a:t>
            </a:r>
            <a:r>
              <a:rPr lang="cs-CZ" b="0" i="0" dirty="0">
                <a:effectLst/>
                <a:latin typeface="Söhne"/>
              </a:rPr>
              <a:t> </a:t>
            </a:r>
            <a:r>
              <a:rPr lang="cs-CZ" b="0" i="0" dirty="0" err="1">
                <a:effectLst/>
                <a:latin typeface="Söhne"/>
              </a:rPr>
              <a:t>their</a:t>
            </a:r>
            <a:r>
              <a:rPr lang="cs-CZ" b="0" i="0" dirty="0">
                <a:effectLst/>
                <a:latin typeface="Söhne"/>
              </a:rPr>
              <a:t> study </a:t>
            </a:r>
            <a:r>
              <a:rPr lang="cs-CZ" b="0" i="0" dirty="0" err="1">
                <a:effectLst/>
                <a:latin typeface="Söhne"/>
              </a:rPr>
              <a:t>habits</a:t>
            </a:r>
            <a:r>
              <a:rPr lang="cs-CZ" b="0" i="0" dirty="0">
                <a:effectLst/>
                <a:latin typeface="Söhne"/>
              </a:rPr>
              <a:t> and </a:t>
            </a:r>
            <a:r>
              <a:rPr lang="cs-CZ" b="0" i="0" dirty="0" err="1">
                <a:effectLst/>
                <a:latin typeface="Söhne"/>
              </a:rPr>
              <a:t>recent</a:t>
            </a:r>
            <a:r>
              <a:rPr lang="cs-CZ" b="0" i="0" dirty="0">
                <a:effectLst/>
                <a:latin typeface="Söhne"/>
              </a:rPr>
              <a:t> test </a:t>
            </a:r>
            <a:r>
              <a:rPr lang="cs-CZ" b="0" i="0" dirty="0" err="1">
                <a:effectLst/>
                <a:latin typeface="Söhne"/>
              </a:rPr>
              <a:t>scores</a:t>
            </a:r>
            <a:r>
              <a:rPr lang="cs-CZ" b="0" i="0" dirty="0">
                <a:effectLst/>
                <a:latin typeface="Söhne"/>
              </a:rPr>
              <a:t>.</a:t>
            </a:r>
          </a:p>
        </p:txBody>
      </p:sp>
    </p:spTree>
    <p:extLst>
      <p:ext uri="{BB962C8B-B14F-4D97-AF65-F5344CB8AC3E}">
        <p14:creationId xmlns:p14="http://schemas.microsoft.com/office/powerpoint/2010/main" val="13352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38200" y="457200"/>
            <a:ext cx="10515600" cy="5719763"/>
          </a:xfrm>
        </p:spPr>
        <p:txBody>
          <a:bodyPr anchor="t">
            <a:normAutofit/>
          </a:bodyPr>
          <a:lstStyle/>
          <a:p>
            <a:pPr>
              <a:buFont typeface="+mj-lt"/>
              <a:buAutoNum type="arabicPeriod" startAt="5"/>
            </a:pPr>
            <a:r>
              <a:rPr lang="cs-CZ" b="1" i="0" dirty="0">
                <a:effectLst/>
                <a:latin typeface="Söhne"/>
              </a:rPr>
              <a:t>Data </a:t>
            </a:r>
            <a:r>
              <a:rPr lang="cs-CZ" b="1" i="0" dirty="0" err="1">
                <a:effectLst/>
                <a:latin typeface="Söhne"/>
              </a:rPr>
              <a:t>Collection</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systematically</a:t>
            </a:r>
            <a:r>
              <a:rPr lang="cs-CZ" b="0" i="0" dirty="0">
                <a:effectLst/>
                <a:latin typeface="Söhne"/>
              </a:rPr>
              <a:t> </a:t>
            </a:r>
            <a:r>
              <a:rPr lang="cs-CZ" b="0" i="0" dirty="0" err="1">
                <a:effectLst/>
                <a:latin typeface="Söhne"/>
              </a:rPr>
              <a:t>collect</a:t>
            </a:r>
            <a:r>
              <a:rPr lang="cs-CZ" b="0" i="0" dirty="0">
                <a:effectLst/>
                <a:latin typeface="Söhne"/>
              </a:rPr>
              <a:t> data by </a:t>
            </a:r>
            <a:r>
              <a:rPr lang="cs-CZ" b="0" i="0" dirty="0" err="1">
                <a:effectLst/>
                <a:latin typeface="Söhne"/>
              </a:rPr>
              <a:t>distributing</a:t>
            </a:r>
            <a:r>
              <a:rPr lang="cs-CZ" b="0" i="0" dirty="0">
                <a:effectLst/>
                <a:latin typeface="Söhne"/>
              </a:rPr>
              <a:t> </a:t>
            </a:r>
            <a:r>
              <a:rPr lang="cs-CZ" b="0" i="0" dirty="0" err="1">
                <a:effectLst/>
                <a:latin typeface="Söhne"/>
              </a:rPr>
              <a:t>your</a:t>
            </a:r>
            <a:r>
              <a:rPr lang="cs-CZ" b="0" i="0" dirty="0">
                <a:effectLst/>
                <a:latin typeface="Söhne"/>
              </a:rPr>
              <a:t> </a:t>
            </a:r>
            <a:r>
              <a:rPr lang="cs-CZ" b="0" i="0" dirty="0" err="1">
                <a:effectLst/>
                <a:latin typeface="Söhne"/>
              </a:rPr>
              <a:t>survey</a:t>
            </a:r>
            <a:r>
              <a:rPr lang="cs-CZ" b="0" i="0" dirty="0">
                <a:effectLst/>
                <a:latin typeface="Söhne"/>
              </a:rPr>
              <a:t> to a </a:t>
            </a:r>
            <a:r>
              <a:rPr lang="cs-CZ" b="0" i="0" dirty="0" err="1">
                <a:effectLst/>
                <a:latin typeface="Söhne"/>
              </a:rPr>
              <a:t>representative</a:t>
            </a:r>
            <a:r>
              <a:rPr lang="cs-CZ" b="0" i="0" dirty="0">
                <a:effectLst/>
                <a:latin typeface="Söhne"/>
              </a:rPr>
              <a:t> sample </a:t>
            </a:r>
            <a:r>
              <a:rPr lang="cs-CZ" b="0" i="0" dirty="0" err="1">
                <a:effectLst/>
                <a:latin typeface="Söhne"/>
              </a:rPr>
              <a:t>of</a:t>
            </a:r>
            <a:r>
              <a:rPr lang="cs-CZ" b="0" i="0" dirty="0">
                <a:effectLst/>
                <a:latin typeface="Söhne"/>
              </a:rPr>
              <a:t> </a:t>
            </a:r>
            <a:r>
              <a:rPr lang="cs-CZ" b="0" i="0" dirty="0" err="1">
                <a:effectLst/>
                <a:latin typeface="Söhne"/>
              </a:rPr>
              <a:t>students</a:t>
            </a:r>
            <a:r>
              <a:rPr lang="cs-CZ" b="0" i="0" dirty="0">
                <a:effectLst/>
                <a:latin typeface="Söhne"/>
              </a:rPr>
              <a:t> in </a:t>
            </a:r>
            <a:r>
              <a:rPr lang="cs-CZ" b="0" i="0" dirty="0" err="1">
                <a:effectLst/>
                <a:latin typeface="Söhne"/>
              </a:rPr>
              <a:t>your</a:t>
            </a:r>
            <a:r>
              <a:rPr lang="cs-CZ" b="0" i="0" dirty="0">
                <a:effectLst/>
                <a:latin typeface="Söhne"/>
              </a:rPr>
              <a:t> </a:t>
            </a:r>
            <a:r>
              <a:rPr lang="cs-CZ" b="0" i="0" dirty="0" err="1">
                <a:effectLst/>
                <a:latin typeface="Söhne"/>
              </a:rPr>
              <a:t>school</a:t>
            </a:r>
            <a:r>
              <a:rPr lang="cs-CZ" b="0" i="0" dirty="0">
                <a:effectLst/>
                <a:latin typeface="Söhne"/>
              </a:rPr>
              <a:t>.</a:t>
            </a:r>
          </a:p>
          <a:p>
            <a:pPr algn="l">
              <a:buFont typeface="+mj-lt"/>
              <a:buAutoNum type="arabicPeriod" startAt="5"/>
            </a:pPr>
            <a:r>
              <a:rPr lang="cs-CZ" b="1" i="0" dirty="0">
                <a:effectLst/>
                <a:latin typeface="Söhne"/>
              </a:rPr>
              <a:t>Data </a:t>
            </a:r>
            <a:r>
              <a:rPr lang="cs-CZ" b="1" i="0" dirty="0" err="1">
                <a:effectLst/>
                <a:latin typeface="Söhne"/>
              </a:rPr>
              <a:t>Analysis</a:t>
            </a:r>
            <a:r>
              <a:rPr lang="cs-CZ" b="0" i="0" dirty="0">
                <a:effectLst/>
                <a:latin typeface="Söhne"/>
              </a:rPr>
              <a:t>: </a:t>
            </a:r>
            <a:r>
              <a:rPr lang="cs-CZ" b="0" i="0" dirty="0" err="1">
                <a:effectLst/>
                <a:latin typeface="Söhne"/>
              </a:rPr>
              <a:t>Once</a:t>
            </a:r>
            <a:r>
              <a:rPr lang="cs-CZ" b="0" i="0" dirty="0">
                <a:effectLst/>
                <a:latin typeface="Söhne"/>
              </a:rPr>
              <a:t> </a:t>
            </a:r>
            <a:r>
              <a:rPr lang="cs-CZ" b="0" i="0" dirty="0" err="1">
                <a:effectLst/>
                <a:latin typeface="Söhne"/>
              </a:rPr>
              <a:t>the</a:t>
            </a:r>
            <a:r>
              <a:rPr lang="cs-CZ" b="0" i="0" dirty="0">
                <a:effectLst/>
                <a:latin typeface="Söhne"/>
              </a:rPr>
              <a:t> </a:t>
            </a:r>
            <a:r>
              <a:rPr lang="cs-CZ" b="0" i="0" dirty="0" err="1">
                <a:effectLst/>
                <a:latin typeface="Söhne"/>
              </a:rPr>
              <a:t>surveys</a:t>
            </a:r>
            <a:r>
              <a:rPr lang="cs-CZ" b="0" i="0" dirty="0">
                <a:effectLst/>
                <a:latin typeface="Söhne"/>
              </a:rPr>
              <a:t> are </a:t>
            </a:r>
            <a:r>
              <a:rPr lang="cs-CZ" b="0" i="0" dirty="0" err="1">
                <a:effectLst/>
                <a:latin typeface="Söhne"/>
              </a:rPr>
              <a:t>returned</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analyze</a:t>
            </a:r>
            <a:r>
              <a:rPr lang="cs-CZ" b="0" i="0" dirty="0">
                <a:effectLst/>
                <a:latin typeface="Söhne"/>
              </a:rPr>
              <a:t> </a:t>
            </a:r>
            <a:r>
              <a:rPr lang="cs-CZ" b="0" i="0" dirty="0" err="1">
                <a:effectLst/>
                <a:latin typeface="Söhne"/>
              </a:rPr>
              <a:t>the</a:t>
            </a:r>
            <a:r>
              <a:rPr lang="cs-CZ" b="0" i="0" dirty="0">
                <a:effectLst/>
                <a:latin typeface="Söhne"/>
              </a:rPr>
              <a:t> data, </a:t>
            </a:r>
            <a:r>
              <a:rPr lang="cs-CZ" b="0" i="0" dirty="0" err="1">
                <a:effectLst/>
                <a:latin typeface="Söhne"/>
              </a:rPr>
              <a:t>looking</a:t>
            </a:r>
            <a:r>
              <a:rPr lang="cs-CZ" b="0" i="0" dirty="0">
                <a:effectLst/>
                <a:latin typeface="Söhne"/>
              </a:rPr>
              <a:t> </a:t>
            </a:r>
            <a:r>
              <a:rPr lang="cs-CZ" b="0" i="0" dirty="0" err="1">
                <a:effectLst/>
                <a:latin typeface="Söhne"/>
              </a:rPr>
              <a:t>for</a:t>
            </a:r>
            <a:r>
              <a:rPr lang="cs-CZ" b="0" i="0" dirty="0">
                <a:effectLst/>
                <a:latin typeface="Söhne"/>
              </a:rPr>
              <a:t> </a:t>
            </a:r>
            <a:r>
              <a:rPr lang="cs-CZ" b="0" i="0" dirty="0" err="1">
                <a:effectLst/>
                <a:latin typeface="Söhne"/>
              </a:rPr>
              <a:t>patterns</a:t>
            </a:r>
            <a:r>
              <a:rPr lang="cs-CZ" b="0" i="0" dirty="0">
                <a:effectLst/>
                <a:latin typeface="Söhne"/>
              </a:rPr>
              <a:t> and </a:t>
            </a:r>
            <a:r>
              <a:rPr lang="cs-CZ" b="0" i="0" dirty="0" err="1">
                <a:effectLst/>
                <a:latin typeface="Söhne"/>
              </a:rPr>
              <a:t>correlations</a:t>
            </a:r>
            <a:r>
              <a:rPr lang="cs-CZ" b="0" i="0" dirty="0">
                <a:effectLst/>
                <a:latin typeface="Söhne"/>
              </a:rPr>
              <a:t> </a:t>
            </a:r>
            <a:r>
              <a:rPr lang="cs-CZ" b="0" i="0" dirty="0" err="1">
                <a:effectLst/>
                <a:latin typeface="Söhne"/>
              </a:rPr>
              <a:t>between</a:t>
            </a:r>
            <a:r>
              <a:rPr lang="cs-CZ" b="0" i="0" dirty="0">
                <a:effectLst/>
                <a:latin typeface="Söhne"/>
              </a:rPr>
              <a:t> study </a:t>
            </a:r>
            <a:r>
              <a:rPr lang="cs-CZ" b="0" i="0" dirty="0" err="1">
                <a:effectLst/>
                <a:latin typeface="Söhne"/>
              </a:rPr>
              <a:t>habits</a:t>
            </a:r>
            <a:r>
              <a:rPr lang="cs-CZ" b="0" i="0" dirty="0">
                <a:effectLst/>
                <a:latin typeface="Söhne"/>
              </a:rPr>
              <a:t> and test </a:t>
            </a:r>
            <a:r>
              <a:rPr lang="cs-CZ" b="0" i="0" dirty="0" err="1">
                <a:effectLst/>
                <a:latin typeface="Söhne"/>
              </a:rPr>
              <a:t>scores</a:t>
            </a:r>
            <a:r>
              <a:rPr lang="cs-CZ" b="0" i="0" dirty="0">
                <a:effectLst/>
                <a:latin typeface="Söhne"/>
              </a:rPr>
              <a:t>.</a:t>
            </a:r>
          </a:p>
          <a:p>
            <a:pPr algn="l">
              <a:buFont typeface="+mj-lt"/>
              <a:buAutoNum type="arabicPeriod" startAt="5"/>
            </a:pPr>
            <a:r>
              <a:rPr lang="cs-CZ" b="1" i="0" dirty="0" err="1">
                <a:effectLst/>
                <a:latin typeface="Söhne"/>
              </a:rPr>
              <a:t>Interpreting</a:t>
            </a:r>
            <a:r>
              <a:rPr lang="cs-CZ" b="1" i="0" dirty="0">
                <a:effectLst/>
                <a:latin typeface="Söhne"/>
              </a:rPr>
              <a:t> </a:t>
            </a:r>
            <a:r>
              <a:rPr lang="cs-CZ" b="1" i="0" dirty="0" err="1">
                <a:effectLst/>
                <a:latin typeface="Söhne"/>
              </a:rPr>
              <a:t>Results</a:t>
            </a:r>
            <a:r>
              <a:rPr lang="cs-CZ" b="0" i="0" dirty="0">
                <a:effectLst/>
                <a:latin typeface="Söhne"/>
              </a:rPr>
              <a:t>: </a:t>
            </a:r>
            <a:r>
              <a:rPr lang="cs-CZ" b="0" i="0" dirty="0" err="1">
                <a:effectLst/>
                <a:latin typeface="Söhne"/>
              </a:rPr>
              <a:t>Based</a:t>
            </a:r>
            <a:r>
              <a:rPr lang="cs-CZ" b="0" i="0" dirty="0">
                <a:effectLst/>
                <a:latin typeface="Söhne"/>
              </a:rPr>
              <a:t> on </a:t>
            </a:r>
            <a:r>
              <a:rPr lang="cs-CZ" b="0" i="0" dirty="0" err="1">
                <a:effectLst/>
                <a:latin typeface="Söhne"/>
              </a:rPr>
              <a:t>your</a:t>
            </a:r>
            <a:r>
              <a:rPr lang="cs-CZ" b="0" i="0" dirty="0">
                <a:effectLst/>
                <a:latin typeface="Söhne"/>
              </a:rPr>
              <a:t> </a:t>
            </a:r>
            <a:r>
              <a:rPr lang="cs-CZ" b="0" i="0" dirty="0" err="1">
                <a:effectLst/>
                <a:latin typeface="Söhne"/>
              </a:rPr>
              <a:t>analysis</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draw</a:t>
            </a:r>
            <a:r>
              <a:rPr lang="cs-CZ" b="0" i="0" dirty="0">
                <a:effectLst/>
                <a:latin typeface="Söhne"/>
              </a:rPr>
              <a:t> </a:t>
            </a:r>
            <a:r>
              <a:rPr lang="cs-CZ" b="0" i="0" dirty="0" err="1">
                <a:effectLst/>
                <a:latin typeface="Söhne"/>
              </a:rPr>
              <a:t>conclusions</a:t>
            </a:r>
            <a:r>
              <a:rPr lang="cs-CZ" b="0" i="0" dirty="0">
                <a:effectLst/>
                <a:latin typeface="Söhne"/>
              </a:rPr>
              <a:t>. </a:t>
            </a:r>
            <a:r>
              <a:rPr lang="cs-CZ" b="0" i="0" dirty="0" err="1">
                <a:effectLst/>
                <a:latin typeface="Söhne"/>
              </a:rPr>
              <a:t>For</a:t>
            </a:r>
            <a:r>
              <a:rPr lang="cs-CZ" b="0" i="0" dirty="0">
                <a:effectLst/>
                <a:latin typeface="Söhne"/>
              </a:rPr>
              <a:t> </a:t>
            </a:r>
            <a:r>
              <a:rPr lang="cs-CZ" b="0" i="0" dirty="0" err="1">
                <a:effectLst/>
                <a:latin typeface="Söhne"/>
              </a:rPr>
              <a:t>example</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might</a:t>
            </a:r>
            <a:r>
              <a:rPr lang="cs-CZ" b="0" i="0" dirty="0">
                <a:effectLst/>
                <a:latin typeface="Söhne"/>
              </a:rPr>
              <a:t> </a:t>
            </a:r>
            <a:r>
              <a:rPr lang="cs-CZ" b="0" i="0" dirty="0" err="1">
                <a:effectLst/>
                <a:latin typeface="Söhne"/>
              </a:rPr>
              <a:t>find</a:t>
            </a:r>
            <a:r>
              <a:rPr lang="cs-CZ" b="0" i="0" dirty="0">
                <a:effectLst/>
                <a:latin typeface="Söhne"/>
              </a:rPr>
              <a:t> </a:t>
            </a:r>
            <a:r>
              <a:rPr lang="cs-CZ" b="0" i="0" dirty="0" err="1">
                <a:effectLst/>
                <a:latin typeface="Söhne"/>
              </a:rPr>
              <a:t>that</a:t>
            </a:r>
            <a:r>
              <a:rPr lang="cs-CZ" b="0" i="0" dirty="0">
                <a:effectLst/>
                <a:latin typeface="Söhne"/>
              </a:rPr>
              <a:t> </a:t>
            </a:r>
            <a:r>
              <a:rPr lang="cs-CZ" b="0" i="0" dirty="0" err="1">
                <a:effectLst/>
                <a:latin typeface="Söhne"/>
              </a:rPr>
              <a:t>regular</a:t>
            </a:r>
            <a:r>
              <a:rPr lang="cs-CZ" b="0" i="0" dirty="0">
                <a:effectLst/>
                <a:latin typeface="Söhne"/>
              </a:rPr>
              <a:t> study </a:t>
            </a:r>
            <a:r>
              <a:rPr lang="cs-CZ" b="0" i="0" dirty="0" err="1">
                <a:effectLst/>
                <a:latin typeface="Söhne"/>
              </a:rPr>
              <a:t>leads</a:t>
            </a:r>
            <a:r>
              <a:rPr lang="cs-CZ" b="0" i="0" dirty="0">
                <a:effectLst/>
                <a:latin typeface="Söhne"/>
              </a:rPr>
              <a:t> to </a:t>
            </a:r>
            <a:r>
              <a:rPr lang="cs-CZ" b="0" i="0" dirty="0" err="1">
                <a:effectLst/>
                <a:latin typeface="Söhne"/>
              </a:rPr>
              <a:t>better</a:t>
            </a:r>
            <a:r>
              <a:rPr lang="cs-CZ" b="0" i="0" dirty="0">
                <a:effectLst/>
                <a:latin typeface="Söhne"/>
              </a:rPr>
              <a:t> </a:t>
            </a:r>
            <a:r>
              <a:rPr lang="cs-CZ" b="0" i="0" dirty="0" err="1">
                <a:effectLst/>
                <a:latin typeface="Söhne"/>
              </a:rPr>
              <a:t>scores</a:t>
            </a:r>
            <a:r>
              <a:rPr lang="cs-CZ" b="0" i="0" dirty="0">
                <a:effectLst/>
                <a:latin typeface="Söhne"/>
              </a:rPr>
              <a:t>, </a:t>
            </a:r>
            <a:r>
              <a:rPr lang="cs-CZ" b="0" i="0" dirty="0" err="1">
                <a:effectLst/>
                <a:latin typeface="Söhne"/>
              </a:rPr>
              <a:t>supporting</a:t>
            </a:r>
            <a:r>
              <a:rPr lang="cs-CZ" b="0" i="0" dirty="0">
                <a:effectLst/>
                <a:latin typeface="Söhne"/>
              </a:rPr>
              <a:t> </a:t>
            </a:r>
            <a:r>
              <a:rPr lang="cs-CZ" b="0" i="0" dirty="0" err="1">
                <a:effectLst/>
                <a:latin typeface="Söhne"/>
              </a:rPr>
              <a:t>your</a:t>
            </a:r>
            <a:r>
              <a:rPr lang="cs-CZ" b="0" i="0" dirty="0">
                <a:effectLst/>
                <a:latin typeface="Söhne"/>
              </a:rPr>
              <a:t> </a:t>
            </a:r>
            <a:r>
              <a:rPr lang="cs-CZ" b="0" i="0" dirty="0" err="1">
                <a:effectLst/>
                <a:latin typeface="Söhne"/>
              </a:rPr>
              <a:t>hypothesis</a:t>
            </a:r>
            <a:r>
              <a:rPr lang="cs-CZ" b="0" i="0" dirty="0">
                <a:effectLst/>
                <a:latin typeface="Söhne"/>
              </a:rPr>
              <a:t>.</a:t>
            </a:r>
          </a:p>
          <a:p>
            <a:pPr algn="l">
              <a:buFont typeface="+mj-lt"/>
              <a:buAutoNum type="arabicPeriod" startAt="5"/>
            </a:pPr>
            <a:r>
              <a:rPr lang="cs-CZ" b="1" i="0" dirty="0">
                <a:effectLst/>
                <a:latin typeface="Söhne"/>
              </a:rPr>
              <a:t>Reporting</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prepare</a:t>
            </a:r>
            <a:r>
              <a:rPr lang="cs-CZ" b="0" i="0" dirty="0">
                <a:effectLst/>
                <a:latin typeface="Söhne"/>
              </a:rPr>
              <a:t> a report </a:t>
            </a:r>
            <a:r>
              <a:rPr lang="cs-CZ" b="0" i="0" dirty="0" err="1">
                <a:effectLst/>
                <a:latin typeface="Söhne"/>
              </a:rPr>
              <a:t>or</a:t>
            </a:r>
            <a:r>
              <a:rPr lang="cs-CZ" b="0" i="0" dirty="0">
                <a:effectLst/>
                <a:latin typeface="Söhne"/>
              </a:rPr>
              <a:t> </a:t>
            </a:r>
            <a:r>
              <a:rPr lang="cs-CZ" b="0" i="0" dirty="0" err="1">
                <a:effectLst/>
                <a:latin typeface="Söhne"/>
              </a:rPr>
              <a:t>presentation</a:t>
            </a:r>
            <a:r>
              <a:rPr lang="cs-CZ" b="0" i="0" dirty="0">
                <a:effectLst/>
                <a:latin typeface="Söhne"/>
              </a:rPr>
              <a:t> </a:t>
            </a:r>
            <a:r>
              <a:rPr lang="cs-CZ" b="0" i="0" dirty="0" err="1">
                <a:effectLst/>
                <a:latin typeface="Söhne"/>
              </a:rPr>
              <a:t>summarizing</a:t>
            </a:r>
            <a:r>
              <a:rPr lang="cs-CZ" b="0" i="0" dirty="0">
                <a:effectLst/>
                <a:latin typeface="Söhne"/>
              </a:rPr>
              <a:t> </a:t>
            </a:r>
            <a:r>
              <a:rPr lang="cs-CZ" b="0" i="0" dirty="0" err="1">
                <a:effectLst/>
                <a:latin typeface="Söhne"/>
              </a:rPr>
              <a:t>your</a:t>
            </a:r>
            <a:r>
              <a:rPr lang="cs-CZ" b="0" i="0" dirty="0">
                <a:effectLst/>
                <a:latin typeface="Söhne"/>
              </a:rPr>
              <a:t> </a:t>
            </a:r>
            <a:r>
              <a:rPr lang="cs-CZ" b="0" i="0" dirty="0" err="1">
                <a:effectLst/>
                <a:latin typeface="Söhne"/>
              </a:rPr>
              <a:t>research</a:t>
            </a:r>
            <a:r>
              <a:rPr lang="cs-CZ" b="0" i="0" dirty="0">
                <a:effectLst/>
                <a:latin typeface="Söhne"/>
              </a:rPr>
              <a:t> </a:t>
            </a:r>
            <a:r>
              <a:rPr lang="cs-CZ" b="0" i="0" dirty="0" err="1">
                <a:effectLst/>
                <a:latin typeface="Söhne"/>
              </a:rPr>
              <a:t>process</a:t>
            </a:r>
            <a:r>
              <a:rPr lang="cs-CZ" b="0" i="0" dirty="0">
                <a:effectLst/>
                <a:latin typeface="Söhne"/>
              </a:rPr>
              <a:t>, </a:t>
            </a:r>
            <a:r>
              <a:rPr lang="cs-CZ" b="0" i="0" dirty="0" err="1">
                <a:effectLst/>
                <a:latin typeface="Söhne"/>
              </a:rPr>
              <a:t>findings</a:t>
            </a:r>
            <a:r>
              <a:rPr lang="cs-CZ" b="0" i="0" dirty="0">
                <a:effectLst/>
                <a:latin typeface="Söhne"/>
              </a:rPr>
              <a:t>, and </a:t>
            </a:r>
            <a:r>
              <a:rPr lang="cs-CZ" b="0" i="0" dirty="0" err="1">
                <a:effectLst/>
                <a:latin typeface="Söhne"/>
              </a:rPr>
              <a:t>conclusions</a:t>
            </a:r>
            <a:r>
              <a:rPr lang="cs-CZ" b="0" i="0" dirty="0">
                <a:effectLst/>
                <a:latin typeface="Söhne"/>
              </a:rPr>
              <a:t>.</a:t>
            </a:r>
          </a:p>
          <a:p>
            <a:pPr algn="l">
              <a:buFont typeface="+mj-lt"/>
              <a:buAutoNum type="arabicPeriod" startAt="5"/>
            </a:pPr>
            <a:r>
              <a:rPr lang="cs-CZ" b="1" i="0" dirty="0" err="1">
                <a:effectLst/>
                <a:latin typeface="Söhne"/>
              </a:rPr>
              <a:t>Reflecting</a:t>
            </a:r>
            <a:r>
              <a:rPr lang="cs-CZ" b="1" i="0" dirty="0">
                <a:effectLst/>
                <a:latin typeface="Söhne"/>
              </a:rPr>
              <a:t> on </a:t>
            </a:r>
            <a:r>
              <a:rPr lang="cs-CZ" b="1" i="0" dirty="0" err="1">
                <a:effectLst/>
                <a:latin typeface="Söhne"/>
              </a:rPr>
              <a:t>Limitations</a:t>
            </a:r>
            <a:r>
              <a:rPr lang="cs-CZ" b="0" i="0" dirty="0">
                <a:effectLst/>
                <a:latin typeface="Söhne"/>
              </a:rPr>
              <a:t>: </a:t>
            </a:r>
            <a:r>
              <a:rPr lang="cs-CZ" b="0" i="0" dirty="0" err="1">
                <a:effectLst/>
                <a:latin typeface="Söhne"/>
              </a:rPr>
              <a:t>You</a:t>
            </a:r>
            <a:r>
              <a:rPr lang="cs-CZ" b="0" i="0" dirty="0">
                <a:effectLst/>
                <a:latin typeface="Söhne"/>
              </a:rPr>
              <a:t> </a:t>
            </a:r>
            <a:r>
              <a:rPr lang="cs-CZ" b="0" i="0" dirty="0" err="1">
                <a:effectLst/>
                <a:latin typeface="Söhne"/>
              </a:rPr>
              <a:t>also</a:t>
            </a:r>
            <a:r>
              <a:rPr lang="cs-CZ" b="0" i="0" dirty="0">
                <a:effectLst/>
                <a:latin typeface="Söhne"/>
              </a:rPr>
              <a:t> </a:t>
            </a:r>
            <a:r>
              <a:rPr lang="cs-CZ" b="0" i="0" dirty="0" err="1">
                <a:effectLst/>
                <a:latin typeface="Söhne"/>
              </a:rPr>
              <a:t>consider</a:t>
            </a:r>
            <a:r>
              <a:rPr lang="cs-CZ" b="0" i="0" dirty="0">
                <a:effectLst/>
                <a:latin typeface="Söhne"/>
              </a:rPr>
              <a:t> any </a:t>
            </a:r>
            <a:r>
              <a:rPr lang="cs-CZ" b="0" i="0" dirty="0" err="1">
                <a:effectLst/>
                <a:latin typeface="Söhne"/>
              </a:rPr>
              <a:t>limitations</a:t>
            </a:r>
            <a:r>
              <a:rPr lang="cs-CZ" b="0" i="0" dirty="0">
                <a:effectLst/>
                <a:latin typeface="Söhne"/>
              </a:rPr>
              <a:t> </a:t>
            </a:r>
            <a:r>
              <a:rPr lang="cs-CZ" b="0" i="0" dirty="0" err="1">
                <a:effectLst/>
                <a:latin typeface="Söhne"/>
              </a:rPr>
              <a:t>of</a:t>
            </a:r>
            <a:r>
              <a:rPr lang="cs-CZ" b="0" i="0" dirty="0">
                <a:effectLst/>
                <a:latin typeface="Söhne"/>
              </a:rPr>
              <a:t> </a:t>
            </a:r>
            <a:r>
              <a:rPr lang="cs-CZ" b="0" i="0" dirty="0" err="1">
                <a:effectLst/>
                <a:latin typeface="Söhne"/>
              </a:rPr>
              <a:t>your</a:t>
            </a:r>
            <a:r>
              <a:rPr lang="cs-CZ" b="0" i="0" dirty="0">
                <a:effectLst/>
                <a:latin typeface="Söhne"/>
              </a:rPr>
              <a:t> study (</a:t>
            </a:r>
            <a:r>
              <a:rPr lang="cs-CZ" b="0" i="0" dirty="0" err="1">
                <a:effectLst/>
                <a:latin typeface="Söhne"/>
              </a:rPr>
              <a:t>like</a:t>
            </a:r>
            <a:r>
              <a:rPr lang="cs-CZ" b="0" i="0" dirty="0">
                <a:effectLst/>
                <a:latin typeface="Söhne"/>
              </a:rPr>
              <a:t> sample </a:t>
            </a:r>
            <a:r>
              <a:rPr lang="cs-CZ" b="0" i="0" dirty="0" err="1">
                <a:effectLst/>
                <a:latin typeface="Söhne"/>
              </a:rPr>
              <a:t>size</a:t>
            </a:r>
            <a:r>
              <a:rPr lang="cs-CZ" b="0" i="0" dirty="0">
                <a:effectLst/>
                <a:latin typeface="Söhne"/>
              </a:rPr>
              <a:t> </a:t>
            </a:r>
            <a:r>
              <a:rPr lang="cs-CZ" b="0" i="0" dirty="0" err="1">
                <a:effectLst/>
                <a:latin typeface="Söhne"/>
              </a:rPr>
              <a:t>or</a:t>
            </a:r>
            <a:r>
              <a:rPr lang="cs-CZ" b="0" i="0" dirty="0">
                <a:effectLst/>
                <a:latin typeface="Söhne"/>
              </a:rPr>
              <a:t> </a:t>
            </a:r>
            <a:r>
              <a:rPr lang="cs-CZ" b="0" i="0" dirty="0" err="1">
                <a:effectLst/>
                <a:latin typeface="Söhne"/>
              </a:rPr>
              <a:t>self-reported</a:t>
            </a:r>
            <a:r>
              <a:rPr lang="cs-CZ" b="0" i="0" dirty="0">
                <a:effectLst/>
                <a:latin typeface="Söhne"/>
              </a:rPr>
              <a:t> data) and </a:t>
            </a:r>
            <a:r>
              <a:rPr lang="cs-CZ" b="0" i="0" dirty="0" err="1">
                <a:effectLst/>
                <a:latin typeface="Söhne"/>
              </a:rPr>
              <a:t>suggest</a:t>
            </a:r>
            <a:r>
              <a:rPr lang="cs-CZ" b="0" i="0" dirty="0">
                <a:effectLst/>
                <a:latin typeface="Söhne"/>
              </a:rPr>
              <a:t> </a:t>
            </a:r>
            <a:r>
              <a:rPr lang="cs-CZ" b="0" i="0" dirty="0" err="1">
                <a:effectLst/>
                <a:latin typeface="Söhne"/>
              </a:rPr>
              <a:t>areas</a:t>
            </a:r>
            <a:r>
              <a:rPr lang="cs-CZ" b="0" i="0" dirty="0">
                <a:effectLst/>
                <a:latin typeface="Söhne"/>
              </a:rPr>
              <a:t> </a:t>
            </a:r>
            <a:r>
              <a:rPr lang="cs-CZ" b="0" i="0" dirty="0" err="1">
                <a:effectLst/>
                <a:latin typeface="Söhne"/>
              </a:rPr>
              <a:t>for</a:t>
            </a:r>
            <a:r>
              <a:rPr lang="cs-CZ" b="0" i="0" dirty="0">
                <a:effectLst/>
                <a:latin typeface="Söhne"/>
              </a:rPr>
              <a:t> </a:t>
            </a:r>
            <a:r>
              <a:rPr lang="cs-CZ" b="0" i="0" dirty="0" err="1">
                <a:effectLst/>
                <a:latin typeface="Söhne"/>
              </a:rPr>
              <a:t>further</a:t>
            </a:r>
            <a:r>
              <a:rPr lang="cs-CZ" b="0" i="0" dirty="0">
                <a:effectLst/>
                <a:latin typeface="Söhne"/>
              </a:rPr>
              <a:t> </a:t>
            </a:r>
            <a:r>
              <a:rPr lang="cs-CZ" b="0" i="0" dirty="0" err="1">
                <a:effectLst/>
                <a:latin typeface="Söhne"/>
              </a:rPr>
              <a:t>research</a:t>
            </a:r>
            <a:r>
              <a:rPr lang="cs-CZ" dirty="0">
                <a:latin typeface="Söhne"/>
              </a:rPr>
              <a:t>.</a:t>
            </a:r>
            <a:endParaRPr lang="cs-CZ" b="0" i="0" dirty="0">
              <a:effectLst/>
              <a:latin typeface="Söhne"/>
            </a:endParaRPr>
          </a:p>
        </p:txBody>
      </p:sp>
    </p:spTree>
    <p:extLst>
      <p:ext uri="{BB962C8B-B14F-4D97-AF65-F5344CB8AC3E}">
        <p14:creationId xmlns:p14="http://schemas.microsoft.com/office/powerpoint/2010/main" val="4130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a:bodyPr>
          <a:lstStyle/>
          <a:p>
            <a:r>
              <a:rPr lang="cs-CZ"/>
              <a:t>Thank you</a:t>
            </a: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315902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2912165"/>
            <a:ext cx="10515600" cy="805070"/>
          </a:xfrm>
        </p:spPr>
        <p:txBody>
          <a:bodyPr/>
          <a:lstStyle/>
          <a:p>
            <a:pPr marL="0" indent="0" algn="ctr">
              <a:buNone/>
            </a:pPr>
            <a:r>
              <a:rPr lang="en-GB" sz="3600" dirty="0"/>
              <a:t>You cannot solve a </a:t>
            </a:r>
            <a:r>
              <a:rPr lang="en-GB" sz="3600" dirty="0">
                <a:solidFill>
                  <a:srgbClr val="FF0000"/>
                </a:solidFill>
              </a:rPr>
              <a:t>problem</a:t>
            </a:r>
            <a:r>
              <a:rPr lang="en-GB" sz="3600" dirty="0"/>
              <a:t> where there is not one!</a:t>
            </a:r>
            <a:endParaRPr lang="en-GB" dirty="0"/>
          </a:p>
          <a:p>
            <a:endParaRPr lang="en-GB" dirty="0"/>
          </a:p>
        </p:txBody>
      </p:sp>
    </p:spTree>
    <p:extLst>
      <p:ext uri="{BB962C8B-B14F-4D97-AF65-F5344CB8AC3E}">
        <p14:creationId xmlns:p14="http://schemas.microsoft.com/office/powerpoint/2010/main" val="1311598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34BCB8E-A487-4B46-8098-E925D6F9E4E9}"/>
              </a:ext>
            </a:extLst>
          </p:cNvPr>
          <p:cNvSpPr>
            <a:spLocks noGrp="1"/>
          </p:cNvSpPr>
          <p:nvPr>
            <p:ph idx="1"/>
          </p:nvPr>
        </p:nvSpPr>
        <p:spPr>
          <a:xfrm>
            <a:off x="838200" y="2912165"/>
            <a:ext cx="10515600" cy="805070"/>
          </a:xfrm>
        </p:spPr>
        <p:txBody>
          <a:bodyPr/>
          <a:lstStyle/>
          <a:p>
            <a:pPr marL="0" indent="0" algn="ctr">
              <a:buNone/>
            </a:pPr>
            <a:r>
              <a:rPr lang="en-GB" sz="3600" dirty="0"/>
              <a:t>Well defined problem is half solved!</a:t>
            </a:r>
            <a:endParaRPr lang="en-GB" dirty="0"/>
          </a:p>
          <a:p>
            <a:endParaRPr lang="en-GB" dirty="0"/>
          </a:p>
        </p:txBody>
      </p:sp>
    </p:spTree>
    <p:extLst>
      <p:ext uri="{BB962C8B-B14F-4D97-AF65-F5344CB8AC3E}">
        <p14:creationId xmlns:p14="http://schemas.microsoft.com/office/powerpoint/2010/main" val="166086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err="1">
                <a:solidFill>
                  <a:srgbClr val="FF0000"/>
                </a:solidFill>
              </a:rPr>
              <a:t>Research</a:t>
            </a:r>
            <a:r>
              <a:rPr lang="cs-CZ" b="1" dirty="0">
                <a:solidFill>
                  <a:srgbClr val="FF0000"/>
                </a:solidFill>
              </a:rPr>
              <a:t> </a:t>
            </a:r>
            <a:r>
              <a:rPr lang="cs-CZ" b="1" dirty="0" err="1">
                <a:solidFill>
                  <a:srgbClr val="FF0000"/>
                </a:solidFill>
              </a:rPr>
              <a:t>question</a:t>
            </a:r>
            <a:endParaRPr lang="cs-CZ" b="1" dirty="0">
              <a:solidFill>
                <a:srgbClr val="FF0000"/>
              </a:solidFill>
            </a:endParaRPr>
          </a:p>
        </p:txBody>
      </p:sp>
      <p:sp>
        <p:nvSpPr>
          <p:cNvPr id="3" name="Content Placeholder 2"/>
          <p:cNvSpPr>
            <a:spLocks noGrp="1"/>
          </p:cNvSpPr>
          <p:nvPr>
            <p:ph idx="1"/>
          </p:nvPr>
        </p:nvSpPr>
        <p:spPr/>
        <p:txBody>
          <a:bodyPr>
            <a:noAutofit/>
          </a:bodyPr>
          <a:lstStyle/>
          <a:p>
            <a:r>
              <a:rPr lang="cs-CZ" sz="3600" dirty="0" err="1"/>
              <a:t>It</a:t>
            </a:r>
            <a:r>
              <a:rPr lang="cs-CZ" sz="3600" dirty="0"/>
              <a:t> </a:t>
            </a:r>
            <a:r>
              <a:rPr lang="cs-CZ" sz="3600" dirty="0" err="1"/>
              <a:t>is</a:t>
            </a:r>
            <a:r>
              <a:rPr lang="cs-CZ" sz="3600" dirty="0"/>
              <a:t> a </a:t>
            </a:r>
            <a:r>
              <a:rPr lang="cs-CZ" sz="3600" dirty="0" err="1"/>
              <a:t>central</a:t>
            </a:r>
            <a:r>
              <a:rPr lang="cs-CZ" sz="3600" dirty="0"/>
              <a:t> </a:t>
            </a:r>
            <a:r>
              <a:rPr lang="cs-CZ" sz="3600" dirty="0" err="1"/>
              <a:t>theme</a:t>
            </a:r>
            <a:r>
              <a:rPr lang="cs-CZ" sz="3600" dirty="0"/>
              <a:t> </a:t>
            </a:r>
            <a:r>
              <a:rPr lang="cs-CZ" sz="3600" dirty="0" err="1"/>
              <a:t>of</a:t>
            </a:r>
            <a:r>
              <a:rPr lang="cs-CZ" sz="3600" dirty="0"/>
              <a:t> </a:t>
            </a:r>
            <a:r>
              <a:rPr lang="cs-CZ" sz="3600" dirty="0" err="1"/>
              <a:t>any</a:t>
            </a:r>
            <a:r>
              <a:rPr lang="cs-CZ" sz="3600" dirty="0"/>
              <a:t> </a:t>
            </a:r>
            <a:r>
              <a:rPr lang="cs-CZ" sz="3600" dirty="0" err="1"/>
              <a:t>research</a:t>
            </a:r>
            <a:r>
              <a:rPr lang="cs-CZ" sz="3600" dirty="0"/>
              <a:t>.</a:t>
            </a:r>
          </a:p>
          <a:p>
            <a:r>
              <a:rPr lang="cs-CZ" sz="3600" dirty="0" err="1"/>
              <a:t>Every</a:t>
            </a:r>
            <a:r>
              <a:rPr lang="cs-CZ" sz="3600" dirty="0"/>
              <a:t> </a:t>
            </a:r>
            <a:r>
              <a:rPr lang="cs-CZ" sz="3600" dirty="0" err="1"/>
              <a:t>aspect</a:t>
            </a:r>
            <a:r>
              <a:rPr lang="cs-CZ" sz="3600" dirty="0"/>
              <a:t> </a:t>
            </a:r>
            <a:r>
              <a:rPr lang="cs-CZ" sz="3600" dirty="0" err="1"/>
              <a:t>of</a:t>
            </a:r>
            <a:r>
              <a:rPr lang="cs-CZ" sz="3600" dirty="0"/>
              <a:t> </a:t>
            </a:r>
            <a:r>
              <a:rPr lang="cs-CZ" sz="3600" dirty="0" err="1"/>
              <a:t>research</a:t>
            </a:r>
            <a:r>
              <a:rPr lang="cs-CZ" sz="3600" dirty="0"/>
              <a:t> </a:t>
            </a:r>
            <a:r>
              <a:rPr lang="cs-CZ" sz="3600" dirty="0" err="1"/>
              <a:t>must</a:t>
            </a:r>
            <a:r>
              <a:rPr lang="cs-CZ" sz="3600" dirty="0"/>
              <a:t> </a:t>
            </a:r>
            <a:r>
              <a:rPr lang="cs-CZ" sz="3600" dirty="0" err="1"/>
              <a:t>aim</a:t>
            </a:r>
            <a:r>
              <a:rPr lang="cs-CZ" sz="3600" dirty="0"/>
              <a:t> to </a:t>
            </a:r>
            <a:r>
              <a:rPr lang="cs-CZ" sz="3600" dirty="0" err="1"/>
              <a:t>answer</a:t>
            </a:r>
            <a:r>
              <a:rPr lang="cs-CZ" sz="3600" dirty="0"/>
              <a:t> </a:t>
            </a:r>
            <a:r>
              <a:rPr lang="cs-CZ" sz="3600" dirty="0" err="1"/>
              <a:t>it</a:t>
            </a:r>
            <a:r>
              <a:rPr lang="cs-CZ" sz="3600" dirty="0"/>
              <a:t>.</a:t>
            </a:r>
          </a:p>
          <a:p>
            <a:r>
              <a:rPr lang="cs-CZ" sz="3600" dirty="0" err="1"/>
              <a:t>It</a:t>
            </a:r>
            <a:r>
              <a:rPr lang="cs-CZ" sz="3600" dirty="0"/>
              <a:t> </a:t>
            </a:r>
            <a:r>
              <a:rPr lang="cs-CZ" sz="3600" dirty="0" err="1"/>
              <a:t>determines</a:t>
            </a:r>
            <a:r>
              <a:rPr lang="cs-CZ" sz="3600" dirty="0"/>
              <a:t> </a:t>
            </a:r>
            <a:r>
              <a:rPr lang="cs-CZ" sz="3600" dirty="0" err="1"/>
              <a:t>the</a:t>
            </a:r>
            <a:r>
              <a:rPr lang="cs-CZ" sz="3600" dirty="0"/>
              <a:t> </a:t>
            </a:r>
            <a:r>
              <a:rPr lang="cs-CZ" sz="3600" dirty="0" err="1"/>
              <a:t>research</a:t>
            </a:r>
            <a:r>
              <a:rPr lang="cs-CZ" sz="3600" dirty="0"/>
              <a:t> </a:t>
            </a:r>
            <a:r>
              <a:rPr lang="cs-CZ" sz="3600" dirty="0" err="1"/>
              <a:t>strategy</a:t>
            </a:r>
            <a:r>
              <a:rPr lang="cs-CZ" sz="3600" dirty="0"/>
              <a:t> not </a:t>
            </a:r>
            <a:r>
              <a:rPr lang="cs-CZ" sz="3600" dirty="0" err="1"/>
              <a:t>the</a:t>
            </a:r>
            <a:r>
              <a:rPr lang="cs-CZ" sz="3600" dirty="0"/>
              <a:t> </a:t>
            </a:r>
            <a:r>
              <a:rPr lang="cs-CZ" sz="3600" dirty="0" err="1"/>
              <a:t>other</a:t>
            </a:r>
            <a:r>
              <a:rPr lang="cs-CZ" sz="3600" dirty="0"/>
              <a:t> </a:t>
            </a:r>
            <a:r>
              <a:rPr lang="cs-CZ" sz="3600" dirty="0" err="1"/>
              <a:t>way</a:t>
            </a:r>
            <a:r>
              <a:rPr lang="cs-CZ" sz="3600" dirty="0"/>
              <a:t> </a:t>
            </a:r>
            <a:r>
              <a:rPr lang="cs-CZ" sz="3600" dirty="0" err="1"/>
              <a:t>around</a:t>
            </a:r>
            <a:r>
              <a:rPr lang="cs-CZ" sz="3600" dirty="0"/>
              <a:t>!</a:t>
            </a:r>
          </a:p>
          <a:p>
            <a:r>
              <a:rPr lang="cs-CZ" sz="3600" dirty="0" err="1"/>
              <a:t>It</a:t>
            </a:r>
            <a:r>
              <a:rPr lang="cs-CZ" sz="3600" dirty="0"/>
              <a:t> </a:t>
            </a:r>
            <a:r>
              <a:rPr lang="cs-CZ" sz="3600" dirty="0" err="1"/>
              <a:t>goes</a:t>
            </a:r>
            <a:r>
              <a:rPr lang="cs-CZ" sz="3600" dirty="0"/>
              <a:t> </a:t>
            </a:r>
            <a:r>
              <a:rPr lang="cs-CZ" sz="3600" dirty="0" err="1"/>
              <a:t>beyond</a:t>
            </a:r>
            <a:r>
              <a:rPr lang="cs-CZ" sz="3600" dirty="0"/>
              <a:t> </a:t>
            </a:r>
            <a:r>
              <a:rPr lang="cs-CZ" sz="3600" dirty="0" err="1"/>
              <a:t>the</a:t>
            </a:r>
            <a:r>
              <a:rPr lang="cs-CZ" sz="3600" dirty="0"/>
              <a:t> </a:t>
            </a:r>
            <a:r>
              <a:rPr lang="cs-CZ" sz="3600" dirty="0" err="1"/>
              <a:t>horizon</a:t>
            </a:r>
            <a:r>
              <a:rPr lang="cs-CZ" sz="3600" dirty="0"/>
              <a:t> </a:t>
            </a:r>
            <a:r>
              <a:rPr lang="cs-CZ" sz="3600" dirty="0" err="1"/>
              <a:t>of</a:t>
            </a:r>
            <a:r>
              <a:rPr lang="cs-CZ" sz="3600" dirty="0"/>
              <a:t> </a:t>
            </a:r>
            <a:r>
              <a:rPr lang="cs-CZ" sz="3600" dirty="0" err="1"/>
              <a:t>identifying</a:t>
            </a:r>
            <a:r>
              <a:rPr lang="cs-CZ" sz="3600" dirty="0"/>
              <a:t> </a:t>
            </a:r>
            <a:r>
              <a:rPr lang="cs-CZ" sz="3600" dirty="0" err="1"/>
              <a:t>the</a:t>
            </a:r>
            <a:r>
              <a:rPr lang="cs-CZ" sz="3600" dirty="0"/>
              <a:t> </a:t>
            </a:r>
            <a:r>
              <a:rPr lang="cs-CZ" sz="3600" dirty="0" err="1"/>
              <a:t>subject</a:t>
            </a:r>
            <a:r>
              <a:rPr lang="cs-CZ" sz="3600" dirty="0"/>
              <a:t> and </a:t>
            </a:r>
            <a:r>
              <a:rPr lang="cs-CZ" sz="3600" dirty="0" err="1"/>
              <a:t>object</a:t>
            </a:r>
            <a:r>
              <a:rPr lang="cs-CZ" sz="3600" dirty="0"/>
              <a:t> </a:t>
            </a:r>
            <a:r>
              <a:rPr lang="cs-CZ" sz="3600" dirty="0" err="1"/>
              <a:t>of</a:t>
            </a:r>
            <a:r>
              <a:rPr lang="cs-CZ" sz="3600" dirty="0"/>
              <a:t> </a:t>
            </a:r>
            <a:r>
              <a:rPr lang="cs-CZ" sz="3600" dirty="0" err="1"/>
              <a:t>research</a:t>
            </a:r>
            <a:r>
              <a:rPr lang="cs-CZ" sz="3600" dirty="0"/>
              <a:t>.</a:t>
            </a:r>
          </a:p>
        </p:txBody>
      </p:sp>
    </p:spTree>
    <p:extLst>
      <p:ext uri="{BB962C8B-B14F-4D97-AF65-F5344CB8AC3E}">
        <p14:creationId xmlns:p14="http://schemas.microsoft.com/office/powerpoint/2010/main" val="17428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Research question examples</a:t>
            </a:r>
          </a:p>
        </p:txBody>
      </p:sp>
      <p:sp>
        <p:nvSpPr>
          <p:cNvPr id="3" name="Content Placeholder 2"/>
          <p:cNvSpPr>
            <a:spLocks noGrp="1"/>
          </p:cNvSpPr>
          <p:nvPr>
            <p:ph idx="1"/>
          </p:nvPr>
        </p:nvSpPr>
        <p:spPr/>
        <p:txBody>
          <a:bodyPr>
            <a:noAutofit/>
          </a:bodyPr>
          <a:lstStyle/>
          <a:p>
            <a:r>
              <a:rPr lang="en-GB" sz="3600" b="1" dirty="0"/>
              <a:t>What?</a:t>
            </a:r>
          </a:p>
          <a:p>
            <a:pPr lvl="1"/>
            <a:r>
              <a:rPr lang="en-GB" sz="3600" dirty="0"/>
              <a:t>What make our employees leave for our competition?</a:t>
            </a:r>
          </a:p>
          <a:p>
            <a:r>
              <a:rPr lang="en-GB" sz="3600" b="1" dirty="0"/>
              <a:t>When?</a:t>
            </a:r>
          </a:p>
          <a:p>
            <a:pPr lvl="1"/>
            <a:r>
              <a:rPr lang="en-GB" sz="3600" dirty="0"/>
              <a:t>When do our customers repeat their purchase?</a:t>
            </a:r>
          </a:p>
          <a:p>
            <a:r>
              <a:rPr lang="en-GB" sz="3600" b="1" dirty="0"/>
              <a:t>Where?</a:t>
            </a:r>
          </a:p>
          <a:p>
            <a:pPr lvl="1"/>
            <a:r>
              <a:rPr lang="en-GB" sz="3600" dirty="0"/>
              <a:t>Where exactly should we build our new store?</a:t>
            </a:r>
          </a:p>
        </p:txBody>
      </p:sp>
    </p:spTree>
    <p:extLst>
      <p:ext uri="{BB962C8B-B14F-4D97-AF65-F5344CB8AC3E}">
        <p14:creationId xmlns:p14="http://schemas.microsoft.com/office/powerpoint/2010/main" val="42511197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1299</TotalTime>
  <Words>1645</Words>
  <Application>Microsoft Macintosh PowerPoint</Application>
  <PresentationFormat>Širokoúhlá obrazovka</PresentationFormat>
  <Paragraphs>269</Paragraphs>
  <Slides>58</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58</vt:i4>
      </vt:variant>
    </vt:vector>
  </HeadingPairs>
  <TitlesOfParts>
    <vt:vector size="64" baseType="lpstr">
      <vt:lpstr>Arial</vt:lpstr>
      <vt:lpstr>Calibri</vt:lpstr>
      <vt:lpstr>Calibri Light</vt:lpstr>
      <vt:lpstr>Söhne</vt:lpstr>
      <vt:lpstr>Times New Roman</vt:lpstr>
      <vt:lpstr>Motiv Office</vt:lpstr>
      <vt:lpstr>Research methods I Master thesis seminar 21.11.2023</vt:lpstr>
      <vt:lpstr>Content</vt:lpstr>
      <vt:lpstr>Prezentace aplikace PowerPoint</vt:lpstr>
      <vt:lpstr>Research</vt:lpstr>
      <vt:lpstr>Data = evidence</vt:lpstr>
      <vt:lpstr>Prezentace aplikace PowerPoint</vt:lpstr>
      <vt:lpstr>Prezentace aplikace PowerPoint</vt:lpstr>
      <vt:lpstr>Research question</vt:lpstr>
      <vt:lpstr>Research question examples</vt:lpstr>
      <vt:lpstr>Research question examples</vt:lpstr>
      <vt:lpstr>Prezentace aplikace PowerPoint</vt:lpstr>
      <vt:lpstr>Prezentace aplikace PowerPoint</vt:lpstr>
      <vt:lpstr>References, references, references…</vt:lpstr>
      <vt:lpstr>Literature review purpose</vt:lpstr>
      <vt:lpstr>What is to be critical</vt:lpstr>
      <vt:lpstr>What is to be critical</vt:lpstr>
      <vt:lpstr>Prezentace aplikace PowerPoint</vt:lpstr>
      <vt:lpstr>Data,  information,  knowledge</vt:lpstr>
      <vt:lpstr>Prezentace aplikace PowerPoint</vt:lpstr>
      <vt:lpstr>Data and information differences</vt:lpstr>
      <vt:lpstr>Prezentace aplikace PowerPoint</vt:lpstr>
      <vt:lpstr>Prezentace aplikace PowerPoint</vt:lpstr>
      <vt:lpstr>Prezentace aplikace PowerPoint</vt:lpstr>
      <vt:lpstr>Prezentace aplikace PowerPoint</vt:lpstr>
      <vt:lpstr>Research data types</vt:lpstr>
      <vt:lpstr>Prezentace aplikace PowerPoint</vt:lpstr>
      <vt:lpstr>Prezentace aplikace PowerPoint</vt:lpstr>
      <vt:lpstr>Prezentace aplikace PowerPoint</vt:lpstr>
      <vt:lpstr>Prezentace aplikace PowerPoint</vt:lpstr>
      <vt:lpstr>https://www.kantarworldpanel.com/</vt:lpstr>
      <vt:lpstr>https://www.ons.gov.uk/employmentandlabourmarket/peopleinwork/earningsandworkinghours/bulletins/lowandhighpayuk/2022</vt:lpstr>
      <vt:lpstr>Prezentace aplikace PowerPoint</vt:lpstr>
      <vt:lpstr>Prezentace aplikace PowerPoint</vt:lpstr>
      <vt:lpstr>Advantages of secondary data</vt:lpstr>
      <vt:lpstr>Advantages of secondary data</vt:lpstr>
      <vt:lpstr>Advantages of secondary data</vt:lpstr>
      <vt:lpstr>Advantages of secondary data</vt:lpstr>
      <vt:lpstr>Advantages of secondary data</vt:lpstr>
      <vt:lpstr>Disadvantages of secondary data</vt:lpstr>
      <vt:lpstr>“Data collection methods were flawed…”</vt:lpstr>
      <vt:lpstr>Prezentace aplikace PowerPoint</vt:lpstr>
      <vt:lpstr>Sample and sample size</vt:lpstr>
      <vt:lpstr>Sample and sample size</vt:lpstr>
      <vt:lpstr>Prezentace aplikace PowerPoint</vt:lpstr>
      <vt:lpstr>Ideal sample size</vt:lpstr>
      <vt:lpstr>Favourite colour example</vt:lpstr>
      <vt:lpstr>Sample size in qualitative studies</vt:lpstr>
      <vt:lpstr>Primary data collection methods</vt:lpstr>
      <vt:lpstr>Data collection techniques - qualitative</vt:lpstr>
      <vt:lpstr>Data collection techniques - quantitative</vt:lpstr>
      <vt:lpstr>Validity</vt:lpstr>
      <vt:lpstr>Reliability</vt:lpstr>
      <vt:lpstr>Prezentace aplikace PowerPoint</vt:lpstr>
      <vt:lpstr>Prezentace aplikace PowerPoint</vt:lpstr>
      <vt:lpstr>Case Example</vt:lpstr>
      <vt:lpstr>Prezentace aplikace PowerPoint</vt:lpstr>
      <vt:lpstr>Prezentace aplikace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Marketingu</dc:title>
  <dc:creator>Klepek</dc:creator>
  <cp:lastModifiedBy>Martin Klepek</cp:lastModifiedBy>
  <cp:revision>130</cp:revision>
  <dcterms:created xsi:type="dcterms:W3CDTF">2015-11-22T20:58:09Z</dcterms:created>
  <dcterms:modified xsi:type="dcterms:W3CDTF">2023-11-22T08:24:53Z</dcterms:modified>
</cp:coreProperties>
</file>