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52" r:id="rId4"/>
    <p:sldId id="389" r:id="rId5"/>
    <p:sldId id="266" r:id="rId6"/>
    <p:sldId id="324" r:id="rId7"/>
    <p:sldId id="326" r:id="rId8"/>
    <p:sldId id="353" r:id="rId9"/>
    <p:sldId id="341" r:id="rId10"/>
    <p:sldId id="370" r:id="rId11"/>
    <p:sldId id="371" r:id="rId12"/>
    <p:sldId id="384" r:id="rId13"/>
    <p:sldId id="343" r:id="rId14"/>
    <p:sldId id="356" r:id="rId15"/>
    <p:sldId id="344" r:id="rId16"/>
    <p:sldId id="345" r:id="rId17"/>
    <p:sldId id="354" r:id="rId18"/>
    <p:sldId id="388" r:id="rId19"/>
    <p:sldId id="325" r:id="rId20"/>
    <p:sldId id="327" r:id="rId21"/>
    <p:sldId id="386" r:id="rId22"/>
    <p:sldId id="357" r:id="rId23"/>
    <p:sldId id="263" r:id="rId24"/>
    <p:sldId id="323" r:id="rId25"/>
    <p:sldId id="391" r:id="rId26"/>
    <p:sldId id="390" r:id="rId27"/>
    <p:sldId id="392" r:id="rId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B9A8E-74BF-4B2B-BB88-A0B9501ABD2F}" v="1" dt="2023-11-01T07:41:35.904"/>
    <p1510:client id="{A390FA13-775E-40EB-B417-BB53E6CAC5E7}" v="28" dt="2023-10-31T13:53:20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5" autoAdjust="0"/>
  </p:normalViewPr>
  <p:slideViewPr>
    <p:cSldViewPr>
      <p:cViewPr varScale="1">
        <p:scale>
          <a:sx n="127" d="100"/>
          <a:sy n="127" d="100"/>
        </p:scale>
        <p:origin x="11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A390FA13-775E-40EB-B417-BB53E6CAC5E7}"/>
    <pc:docChg chg="undo custSel addSld delSld modSld">
      <pc:chgData name="Michal Stoklasa" userId="7c7ba8f323bf6ffe" providerId="LiveId" clId="{A390FA13-775E-40EB-B417-BB53E6CAC5E7}" dt="2023-10-31T18:16:18.738" v="9351" actId="5793"/>
      <pc:docMkLst>
        <pc:docMk/>
      </pc:docMkLst>
      <pc:sldChg chg="modSp mod">
        <pc:chgData name="Michal Stoklasa" userId="7c7ba8f323bf6ffe" providerId="LiveId" clId="{A390FA13-775E-40EB-B417-BB53E6CAC5E7}" dt="2023-10-30T09:41:18.122" v="73" actId="6549"/>
        <pc:sldMkLst>
          <pc:docMk/>
          <pc:sldMk cId="280633465" sldId="256"/>
        </pc:sldMkLst>
        <pc:spChg chg="mod">
          <ac:chgData name="Michal Stoklasa" userId="7c7ba8f323bf6ffe" providerId="LiveId" clId="{A390FA13-775E-40EB-B417-BB53E6CAC5E7}" dt="2023-10-30T09:40:47.246" v="6" actId="20577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09:41:13.718" v="72" actId="27636"/>
          <ac:spMkLst>
            <pc:docMk/>
            <pc:sldMk cId="280633465" sldId="256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09:41:18.122" v="73" actId="6549"/>
          <ac:spMkLst>
            <pc:docMk/>
            <pc:sldMk cId="280633465" sldId="256"/>
            <ac:spMk id="9" creationId="{00000000-0000-0000-0000-000000000000}"/>
          </ac:spMkLst>
        </pc:spChg>
      </pc:sldChg>
      <pc:sldChg chg="modSp mod">
        <pc:chgData name="Michal Stoklasa" userId="7c7ba8f323bf6ffe" providerId="LiveId" clId="{A390FA13-775E-40EB-B417-BB53E6CAC5E7}" dt="2023-10-31T14:04:08.491" v="8337" actId="20577"/>
        <pc:sldMkLst>
          <pc:docMk/>
          <pc:sldMk cId="2997543792" sldId="257"/>
        </pc:sldMkLst>
        <pc:spChg chg="mod">
          <ac:chgData name="Michal Stoklasa" userId="7c7ba8f323bf6ffe" providerId="LiveId" clId="{A390FA13-775E-40EB-B417-BB53E6CAC5E7}" dt="2023-10-31T14:04:08.491" v="8337" actId="20577"/>
          <ac:spMkLst>
            <pc:docMk/>
            <pc:sldMk cId="2997543792" sldId="257"/>
            <ac:spMk id="3" creationId="{00000000-0000-0000-0000-000000000000}"/>
          </ac:spMkLst>
        </pc:spChg>
      </pc:sldChg>
      <pc:sldChg chg="delSp modSp mod modNotesTx">
        <pc:chgData name="Michal Stoklasa" userId="7c7ba8f323bf6ffe" providerId="LiveId" clId="{A390FA13-775E-40EB-B417-BB53E6CAC5E7}" dt="2023-10-30T13:00:20.292" v="794" actId="20577"/>
        <pc:sldMkLst>
          <pc:docMk/>
          <pc:sldMk cId="233710240" sldId="266"/>
        </pc:sldMkLst>
        <pc:spChg chg="mod">
          <ac:chgData name="Michal Stoklasa" userId="7c7ba8f323bf6ffe" providerId="LiveId" clId="{A390FA13-775E-40EB-B417-BB53E6CAC5E7}" dt="2023-10-30T13:00:20.292" v="794" actId="20577"/>
          <ac:spMkLst>
            <pc:docMk/>
            <pc:sldMk cId="233710240" sldId="266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11:54:02.039" v="240" actId="20577"/>
          <ac:spMkLst>
            <pc:docMk/>
            <pc:sldMk cId="233710240" sldId="266"/>
            <ac:spMk id="6" creationId="{00000000-0000-0000-0000-000000000000}"/>
          </ac:spMkLst>
        </pc:spChg>
        <pc:picChg chg="del">
          <ac:chgData name="Michal Stoklasa" userId="7c7ba8f323bf6ffe" providerId="LiveId" clId="{A390FA13-775E-40EB-B417-BB53E6CAC5E7}" dt="2023-10-30T11:53:58.513" v="229" actId="478"/>
          <ac:picMkLst>
            <pc:docMk/>
            <pc:sldMk cId="233710240" sldId="266"/>
            <ac:picMk id="4" creationId="{791A6AD8-08F8-415E-6D0E-6354E67D075F}"/>
          </ac:picMkLst>
        </pc:picChg>
      </pc:sldChg>
      <pc:sldChg chg="addSp delSp modSp mod modNotesTx">
        <pc:chgData name="Michal Stoklasa" userId="7c7ba8f323bf6ffe" providerId="LiveId" clId="{A390FA13-775E-40EB-B417-BB53E6CAC5E7}" dt="2023-10-30T12:58:05.460" v="774" actId="20577"/>
        <pc:sldMkLst>
          <pc:docMk/>
          <pc:sldMk cId="4006011884" sldId="324"/>
        </pc:sldMkLst>
        <pc:spChg chg="del">
          <ac:chgData name="Michal Stoklasa" userId="7c7ba8f323bf6ffe" providerId="LiveId" clId="{A390FA13-775E-40EB-B417-BB53E6CAC5E7}" dt="2023-10-30T12:57:33.532" v="756" actId="478"/>
          <ac:spMkLst>
            <pc:docMk/>
            <pc:sldMk cId="4006011884" sldId="324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12:57:31.069" v="755" actId="20577"/>
          <ac:spMkLst>
            <pc:docMk/>
            <pc:sldMk cId="4006011884" sldId="324"/>
            <ac:spMk id="6" creationId="{00000000-0000-0000-0000-000000000000}"/>
          </ac:spMkLst>
        </pc:spChg>
        <pc:picChg chg="add mod">
          <ac:chgData name="Michal Stoklasa" userId="7c7ba8f323bf6ffe" providerId="LiveId" clId="{A390FA13-775E-40EB-B417-BB53E6CAC5E7}" dt="2023-10-30T12:57:55.028" v="759" actId="1076"/>
          <ac:picMkLst>
            <pc:docMk/>
            <pc:sldMk cId="4006011884" sldId="324"/>
            <ac:picMk id="4" creationId="{E5E2320E-811B-32A0-C36E-74D04BBA087F}"/>
          </ac:picMkLst>
        </pc:picChg>
      </pc:sldChg>
      <pc:sldChg chg="modSp mod modNotesTx">
        <pc:chgData name="Michal Stoklasa" userId="7c7ba8f323bf6ffe" providerId="LiveId" clId="{A390FA13-775E-40EB-B417-BB53E6CAC5E7}" dt="2023-10-31T14:13:40.605" v="8944" actId="5793"/>
        <pc:sldMkLst>
          <pc:docMk/>
          <pc:sldMk cId="2135083166" sldId="325"/>
        </pc:sldMkLst>
        <pc:spChg chg="mod">
          <ac:chgData name="Michal Stoklasa" userId="7c7ba8f323bf6ffe" providerId="LiveId" clId="{A390FA13-775E-40EB-B417-BB53E6CAC5E7}" dt="2023-10-31T14:13:40.605" v="8944" actId="5793"/>
          <ac:spMkLst>
            <pc:docMk/>
            <pc:sldMk cId="2135083166" sldId="325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1T13:41:31.506" v="7552" actId="20577"/>
          <ac:spMkLst>
            <pc:docMk/>
            <pc:sldMk cId="2135083166" sldId="325"/>
            <ac:spMk id="6" creationId="{00000000-0000-0000-0000-000000000000}"/>
          </ac:spMkLst>
        </pc:spChg>
      </pc:sldChg>
      <pc:sldChg chg="modSp mod modNotesTx">
        <pc:chgData name="Michal Stoklasa" userId="7c7ba8f323bf6ffe" providerId="LiveId" clId="{A390FA13-775E-40EB-B417-BB53E6CAC5E7}" dt="2023-10-30T13:08:01.516" v="1350" actId="20577"/>
        <pc:sldMkLst>
          <pc:docMk/>
          <pc:sldMk cId="3514160388" sldId="326"/>
        </pc:sldMkLst>
        <pc:spChg chg="mod">
          <ac:chgData name="Michal Stoklasa" userId="7c7ba8f323bf6ffe" providerId="LiveId" clId="{A390FA13-775E-40EB-B417-BB53E6CAC5E7}" dt="2023-10-30T13:07:49.972" v="1341" actId="6549"/>
          <ac:spMkLst>
            <pc:docMk/>
            <pc:sldMk cId="3514160388" sldId="326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13:00:40.404" v="813" actId="20577"/>
          <ac:spMkLst>
            <pc:docMk/>
            <pc:sldMk cId="3514160388" sldId="326"/>
            <ac:spMk id="6" creationId="{00000000-0000-0000-0000-000000000000}"/>
          </ac:spMkLst>
        </pc:spChg>
      </pc:sldChg>
      <pc:sldChg chg="addSp delSp modSp mod">
        <pc:chgData name="Michal Stoklasa" userId="7c7ba8f323bf6ffe" providerId="LiveId" clId="{A390FA13-775E-40EB-B417-BB53E6CAC5E7}" dt="2023-10-31T13:45:31.338" v="7783" actId="20577"/>
        <pc:sldMkLst>
          <pc:docMk/>
          <pc:sldMk cId="3443457552" sldId="327"/>
        </pc:sldMkLst>
        <pc:spChg chg="mod">
          <ac:chgData name="Michal Stoklasa" userId="7c7ba8f323bf6ffe" providerId="LiveId" clId="{A390FA13-775E-40EB-B417-BB53E6CAC5E7}" dt="2023-10-31T13:45:31.338" v="7783" actId="20577"/>
          <ac:spMkLst>
            <pc:docMk/>
            <pc:sldMk cId="3443457552" sldId="327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1T13:41:42.976" v="7560" actId="20577"/>
          <ac:spMkLst>
            <pc:docMk/>
            <pc:sldMk cId="3443457552" sldId="327"/>
            <ac:spMk id="6" creationId="{00000000-0000-0000-0000-000000000000}"/>
          </ac:spMkLst>
        </pc:spChg>
        <pc:picChg chg="add del mod">
          <ac:chgData name="Michal Stoklasa" userId="7c7ba8f323bf6ffe" providerId="LiveId" clId="{A390FA13-775E-40EB-B417-BB53E6CAC5E7}" dt="2023-10-31T13:43:11.002" v="7589"/>
          <ac:picMkLst>
            <pc:docMk/>
            <pc:sldMk cId="3443457552" sldId="327"/>
            <ac:picMk id="1026" creationId="{3B857FD6-0F5E-98EF-2871-63DCF5C8A1B7}"/>
          </ac:picMkLst>
        </pc:picChg>
        <pc:picChg chg="add mod">
          <ac:chgData name="Michal Stoklasa" userId="7c7ba8f323bf6ffe" providerId="LiveId" clId="{A390FA13-775E-40EB-B417-BB53E6CAC5E7}" dt="2023-10-31T13:43:17.094" v="7591" actId="1076"/>
          <ac:picMkLst>
            <pc:docMk/>
            <pc:sldMk cId="3443457552" sldId="327"/>
            <ac:picMk id="1028" creationId="{B94D1240-0063-9D63-23E7-20603D7D1342}"/>
          </ac:picMkLst>
        </pc:picChg>
      </pc:sldChg>
      <pc:sldChg chg="del">
        <pc:chgData name="Michal Stoklasa" userId="7c7ba8f323bf6ffe" providerId="LiveId" clId="{A390FA13-775E-40EB-B417-BB53E6CAC5E7}" dt="2023-10-31T14:02:37.384" v="8256" actId="47"/>
        <pc:sldMkLst>
          <pc:docMk/>
          <pc:sldMk cId="592834716" sldId="328"/>
        </pc:sldMkLst>
      </pc:sldChg>
      <pc:sldChg chg="del">
        <pc:chgData name="Michal Stoklasa" userId="7c7ba8f323bf6ffe" providerId="LiveId" clId="{A390FA13-775E-40EB-B417-BB53E6CAC5E7}" dt="2023-10-31T14:02:38.900" v="8259" actId="47"/>
        <pc:sldMkLst>
          <pc:docMk/>
          <pc:sldMk cId="181136202" sldId="329"/>
        </pc:sldMkLst>
      </pc:sldChg>
      <pc:sldChg chg="del">
        <pc:chgData name="Michal Stoklasa" userId="7c7ba8f323bf6ffe" providerId="LiveId" clId="{A390FA13-775E-40EB-B417-BB53E6CAC5E7}" dt="2023-10-31T14:02:39.397" v="8260" actId="47"/>
        <pc:sldMkLst>
          <pc:docMk/>
          <pc:sldMk cId="3893437164" sldId="330"/>
        </pc:sldMkLst>
      </pc:sldChg>
      <pc:sldChg chg="del">
        <pc:chgData name="Michal Stoklasa" userId="7c7ba8f323bf6ffe" providerId="LiveId" clId="{A390FA13-775E-40EB-B417-BB53E6CAC5E7}" dt="2023-10-31T14:02:40.295" v="8262" actId="47"/>
        <pc:sldMkLst>
          <pc:docMk/>
          <pc:sldMk cId="137512384" sldId="331"/>
        </pc:sldMkLst>
      </pc:sldChg>
      <pc:sldChg chg="del">
        <pc:chgData name="Michal Stoklasa" userId="7c7ba8f323bf6ffe" providerId="LiveId" clId="{A390FA13-775E-40EB-B417-BB53E6CAC5E7}" dt="2023-10-31T14:02:41.147" v="8263" actId="47"/>
        <pc:sldMkLst>
          <pc:docMk/>
          <pc:sldMk cId="3508446669" sldId="332"/>
        </pc:sldMkLst>
      </pc:sldChg>
      <pc:sldChg chg="del">
        <pc:chgData name="Michal Stoklasa" userId="7c7ba8f323bf6ffe" providerId="LiveId" clId="{A390FA13-775E-40EB-B417-BB53E6CAC5E7}" dt="2023-10-31T14:02:39.860" v="8261" actId="47"/>
        <pc:sldMkLst>
          <pc:docMk/>
          <pc:sldMk cId="3455167970" sldId="333"/>
        </pc:sldMkLst>
      </pc:sldChg>
      <pc:sldChg chg="del">
        <pc:chgData name="Michal Stoklasa" userId="7c7ba8f323bf6ffe" providerId="LiveId" clId="{A390FA13-775E-40EB-B417-BB53E6CAC5E7}" dt="2023-10-31T14:02:41.662" v="8264" actId="47"/>
        <pc:sldMkLst>
          <pc:docMk/>
          <pc:sldMk cId="3483065776" sldId="334"/>
        </pc:sldMkLst>
      </pc:sldChg>
      <pc:sldChg chg="del">
        <pc:chgData name="Michal Stoklasa" userId="7c7ba8f323bf6ffe" providerId="LiveId" clId="{A390FA13-775E-40EB-B417-BB53E6CAC5E7}" dt="2023-10-31T14:02:41.804" v="8265" actId="47"/>
        <pc:sldMkLst>
          <pc:docMk/>
          <pc:sldMk cId="252505182" sldId="336"/>
        </pc:sldMkLst>
      </pc:sldChg>
      <pc:sldChg chg="del">
        <pc:chgData name="Michal Stoklasa" userId="7c7ba8f323bf6ffe" providerId="LiveId" clId="{A390FA13-775E-40EB-B417-BB53E6CAC5E7}" dt="2023-10-31T14:02:42.307" v="8266" actId="47"/>
        <pc:sldMkLst>
          <pc:docMk/>
          <pc:sldMk cId="1905504038" sldId="337"/>
        </pc:sldMkLst>
      </pc:sldChg>
      <pc:sldChg chg="del">
        <pc:chgData name="Michal Stoklasa" userId="7c7ba8f323bf6ffe" providerId="LiveId" clId="{A390FA13-775E-40EB-B417-BB53E6CAC5E7}" dt="2023-10-31T14:02:42.392" v="8268" actId="47"/>
        <pc:sldMkLst>
          <pc:docMk/>
          <pc:sldMk cId="745253090" sldId="338"/>
        </pc:sldMkLst>
      </pc:sldChg>
      <pc:sldChg chg="del">
        <pc:chgData name="Michal Stoklasa" userId="7c7ba8f323bf6ffe" providerId="LiveId" clId="{A390FA13-775E-40EB-B417-BB53E6CAC5E7}" dt="2023-10-31T14:02:42.351" v="8267" actId="47"/>
        <pc:sldMkLst>
          <pc:docMk/>
          <pc:sldMk cId="1783801803" sldId="339"/>
        </pc:sldMkLst>
      </pc:sldChg>
      <pc:sldChg chg="del">
        <pc:chgData name="Michal Stoklasa" userId="7c7ba8f323bf6ffe" providerId="LiveId" clId="{A390FA13-775E-40EB-B417-BB53E6CAC5E7}" dt="2023-10-31T14:02:38.245" v="8258" actId="47"/>
        <pc:sldMkLst>
          <pc:docMk/>
          <pc:sldMk cId="1283345104" sldId="340"/>
        </pc:sldMkLst>
      </pc:sldChg>
      <pc:sldChg chg="delSp modSp mod modNotesTx">
        <pc:chgData name="Michal Stoklasa" userId="7c7ba8f323bf6ffe" providerId="LiveId" clId="{A390FA13-775E-40EB-B417-BB53E6CAC5E7}" dt="2023-10-30T15:09:44.405" v="2761" actId="20577"/>
        <pc:sldMkLst>
          <pc:docMk/>
          <pc:sldMk cId="701934786" sldId="341"/>
        </pc:sldMkLst>
        <pc:spChg chg="mod">
          <ac:chgData name="Michal Stoklasa" userId="7c7ba8f323bf6ffe" providerId="LiveId" clId="{A390FA13-775E-40EB-B417-BB53E6CAC5E7}" dt="2023-10-30T15:09:26.271" v="2752" actId="113"/>
          <ac:spMkLst>
            <pc:docMk/>
            <pc:sldMk cId="701934786" sldId="341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14:43:47.790" v="2206" actId="20577"/>
          <ac:spMkLst>
            <pc:docMk/>
            <pc:sldMk cId="701934786" sldId="341"/>
            <ac:spMk id="6" creationId="{00000000-0000-0000-0000-000000000000}"/>
          </ac:spMkLst>
        </pc:spChg>
        <pc:picChg chg="del">
          <ac:chgData name="Michal Stoklasa" userId="7c7ba8f323bf6ffe" providerId="LiveId" clId="{A390FA13-775E-40EB-B417-BB53E6CAC5E7}" dt="2023-10-30T14:26:54.222" v="1684" actId="478"/>
          <ac:picMkLst>
            <pc:docMk/>
            <pc:sldMk cId="701934786" sldId="341"/>
            <ac:picMk id="4" creationId="{F8AD1B09-E370-B0AD-E019-BA5FE2D31741}"/>
          </ac:picMkLst>
        </pc:picChg>
      </pc:sldChg>
      <pc:sldChg chg="del">
        <pc:chgData name="Michal Stoklasa" userId="7c7ba8f323bf6ffe" providerId="LiveId" clId="{A390FA13-775E-40EB-B417-BB53E6CAC5E7}" dt="2023-10-30T14:44:32.883" v="2275" actId="47"/>
        <pc:sldMkLst>
          <pc:docMk/>
          <pc:sldMk cId="1136437536" sldId="342"/>
        </pc:sldMkLst>
      </pc:sldChg>
      <pc:sldChg chg="delSp modSp mod modNotesTx">
        <pc:chgData name="Michal Stoklasa" userId="7c7ba8f323bf6ffe" providerId="LiveId" clId="{A390FA13-775E-40EB-B417-BB53E6CAC5E7}" dt="2023-10-30T15:58:43.339" v="4817" actId="20577"/>
        <pc:sldMkLst>
          <pc:docMk/>
          <pc:sldMk cId="344166251" sldId="343"/>
        </pc:sldMkLst>
        <pc:spChg chg="mod">
          <ac:chgData name="Michal Stoklasa" userId="7c7ba8f323bf6ffe" providerId="LiveId" clId="{A390FA13-775E-40EB-B417-BB53E6CAC5E7}" dt="2023-10-30T15:58:43.339" v="4817" actId="20577"/>
          <ac:spMkLst>
            <pc:docMk/>
            <pc:sldMk cId="344166251" sldId="343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15:45:33.987" v="4327" actId="20577"/>
          <ac:spMkLst>
            <pc:docMk/>
            <pc:sldMk cId="344166251" sldId="343"/>
            <ac:spMk id="6" creationId="{00000000-0000-0000-0000-000000000000}"/>
          </ac:spMkLst>
        </pc:spChg>
        <pc:picChg chg="del">
          <ac:chgData name="Michal Stoklasa" userId="7c7ba8f323bf6ffe" providerId="LiveId" clId="{A390FA13-775E-40EB-B417-BB53E6CAC5E7}" dt="2023-10-30T15:45:35.506" v="4328" actId="478"/>
          <ac:picMkLst>
            <pc:docMk/>
            <pc:sldMk cId="344166251" sldId="343"/>
            <ac:picMk id="2" creationId="{C5F0A70E-A7E8-09F5-C01A-A3282404B9B9}"/>
          </ac:picMkLst>
        </pc:picChg>
        <pc:picChg chg="del">
          <ac:chgData name="Michal Stoklasa" userId="7c7ba8f323bf6ffe" providerId="LiveId" clId="{A390FA13-775E-40EB-B417-BB53E6CAC5E7}" dt="2023-10-30T15:45:35.963" v="4329" actId="478"/>
          <ac:picMkLst>
            <pc:docMk/>
            <pc:sldMk cId="344166251" sldId="343"/>
            <ac:picMk id="4" creationId="{14F2B743-9310-A690-1692-8D4BDDA29213}"/>
          </ac:picMkLst>
        </pc:picChg>
      </pc:sldChg>
      <pc:sldChg chg="modSp mod">
        <pc:chgData name="Michal Stoklasa" userId="7c7ba8f323bf6ffe" providerId="LiveId" clId="{A390FA13-775E-40EB-B417-BB53E6CAC5E7}" dt="2023-10-31T10:34:29.380" v="5615" actId="20577"/>
        <pc:sldMkLst>
          <pc:docMk/>
          <pc:sldMk cId="814372109" sldId="344"/>
        </pc:sldMkLst>
        <pc:spChg chg="mod">
          <ac:chgData name="Michal Stoklasa" userId="7c7ba8f323bf6ffe" providerId="LiveId" clId="{A390FA13-775E-40EB-B417-BB53E6CAC5E7}" dt="2023-10-31T10:34:29.380" v="5615" actId="20577"/>
          <ac:spMkLst>
            <pc:docMk/>
            <pc:sldMk cId="814372109" sldId="344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1T10:15:14.969" v="4975" actId="20577"/>
          <ac:spMkLst>
            <pc:docMk/>
            <pc:sldMk cId="814372109" sldId="344"/>
            <ac:spMk id="6" creationId="{00000000-0000-0000-0000-000000000000}"/>
          </ac:spMkLst>
        </pc:spChg>
      </pc:sldChg>
      <pc:sldChg chg="delSp modSp mod">
        <pc:chgData name="Michal Stoklasa" userId="7c7ba8f323bf6ffe" providerId="LiveId" clId="{A390FA13-775E-40EB-B417-BB53E6CAC5E7}" dt="2023-10-31T12:45:12.251" v="6491" actId="21"/>
        <pc:sldMkLst>
          <pc:docMk/>
          <pc:sldMk cId="3640418408" sldId="345"/>
        </pc:sldMkLst>
        <pc:spChg chg="mod">
          <ac:chgData name="Michal Stoklasa" userId="7c7ba8f323bf6ffe" providerId="LiveId" clId="{A390FA13-775E-40EB-B417-BB53E6CAC5E7}" dt="2023-10-31T12:45:12.251" v="6491" actId="21"/>
          <ac:spMkLst>
            <pc:docMk/>
            <pc:sldMk cId="3640418408" sldId="345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1T10:46:59.498" v="5687" actId="20577"/>
          <ac:spMkLst>
            <pc:docMk/>
            <pc:sldMk cId="3640418408" sldId="345"/>
            <ac:spMk id="6" creationId="{00000000-0000-0000-0000-000000000000}"/>
          </ac:spMkLst>
        </pc:spChg>
        <pc:picChg chg="del">
          <ac:chgData name="Michal Stoklasa" userId="7c7ba8f323bf6ffe" providerId="LiveId" clId="{A390FA13-775E-40EB-B417-BB53E6CAC5E7}" dt="2023-10-31T10:46:30.133" v="5642" actId="478"/>
          <ac:picMkLst>
            <pc:docMk/>
            <pc:sldMk cId="3640418408" sldId="345"/>
            <ac:picMk id="2" creationId="{1D2EC6A5-8387-E714-1BB9-A05855CCA7F7}"/>
          </ac:picMkLst>
        </pc:picChg>
      </pc:sldChg>
      <pc:sldChg chg="del">
        <pc:chgData name="Michal Stoklasa" userId="7c7ba8f323bf6ffe" providerId="LiveId" clId="{A390FA13-775E-40EB-B417-BB53E6CAC5E7}" dt="2023-10-31T14:02:42.411" v="8269" actId="47"/>
        <pc:sldMkLst>
          <pc:docMk/>
          <pc:sldMk cId="1891747027" sldId="347"/>
        </pc:sldMkLst>
      </pc:sldChg>
      <pc:sldChg chg="del">
        <pc:chgData name="Michal Stoklasa" userId="7c7ba8f323bf6ffe" providerId="LiveId" clId="{A390FA13-775E-40EB-B417-BB53E6CAC5E7}" dt="2023-10-31T14:02:42.465" v="8270" actId="47"/>
        <pc:sldMkLst>
          <pc:docMk/>
          <pc:sldMk cId="1003508331" sldId="348"/>
        </pc:sldMkLst>
      </pc:sldChg>
      <pc:sldChg chg="del">
        <pc:chgData name="Michal Stoklasa" userId="7c7ba8f323bf6ffe" providerId="LiveId" clId="{A390FA13-775E-40EB-B417-BB53E6CAC5E7}" dt="2023-10-31T14:02:42.477" v="8271" actId="47"/>
        <pc:sldMkLst>
          <pc:docMk/>
          <pc:sldMk cId="300992763" sldId="349"/>
        </pc:sldMkLst>
      </pc:sldChg>
      <pc:sldChg chg="del">
        <pc:chgData name="Michal Stoklasa" userId="7c7ba8f323bf6ffe" providerId="LiveId" clId="{A390FA13-775E-40EB-B417-BB53E6CAC5E7}" dt="2023-10-31T14:02:42.502" v="8272" actId="47"/>
        <pc:sldMkLst>
          <pc:docMk/>
          <pc:sldMk cId="3953935541" sldId="350"/>
        </pc:sldMkLst>
      </pc:sldChg>
      <pc:sldChg chg="del">
        <pc:chgData name="Michal Stoklasa" userId="7c7ba8f323bf6ffe" providerId="LiveId" clId="{A390FA13-775E-40EB-B417-BB53E6CAC5E7}" dt="2023-10-31T14:02:42.550" v="8273" actId="47"/>
        <pc:sldMkLst>
          <pc:docMk/>
          <pc:sldMk cId="3096035342" sldId="351"/>
        </pc:sldMkLst>
      </pc:sldChg>
      <pc:sldChg chg="delSp modSp mod modNotesTx">
        <pc:chgData name="Michal Stoklasa" userId="7c7ba8f323bf6ffe" providerId="LiveId" clId="{A390FA13-775E-40EB-B417-BB53E6CAC5E7}" dt="2023-10-31T18:16:18.738" v="9351" actId="5793"/>
        <pc:sldMkLst>
          <pc:docMk/>
          <pc:sldMk cId="1397621671" sldId="352"/>
        </pc:sldMkLst>
        <pc:spChg chg="mod">
          <ac:chgData name="Michal Stoklasa" userId="7c7ba8f323bf6ffe" providerId="LiveId" clId="{A390FA13-775E-40EB-B417-BB53E6CAC5E7}" dt="2023-10-31T18:16:18.738" v="9351" actId="5793"/>
          <ac:spMkLst>
            <pc:docMk/>
            <pc:sldMk cId="1397621671" sldId="352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1T18:10:53.868" v="8968" actId="20577"/>
          <ac:spMkLst>
            <pc:docMk/>
            <pc:sldMk cId="1397621671" sldId="352"/>
            <ac:spMk id="6" creationId="{00000000-0000-0000-0000-000000000000}"/>
          </ac:spMkLst>
        </pc:spChg>
        <pc:picChg chg="del">
          <ac:chgData name="Michal Stoklasa" userId="7c7ba8f323bf6ffe" providerId="LiveId" clId="{A390FA13-775E-40EB-B417-BB53E6CAC5E7}" dt="2023-10-30T09:53:24.467" v="125" actId="478"/>
          <ac:picMkLst>
            <pc:docMk/>
            <pc:sldMk cId="1397621671" sldId="352"/>
            <ac:picMk id="2" creationId="{D4DE704B-5560-B260-3A83-CEC87371E869}"/>
          </ac:picMkLst>
        </pc:picChg>
      </pc:sldChg>
      <pc:sldChg chg="addSp delSp modSp mod modNotesTx">
        <pc:chgData name="Michal Stoklasa" userId="7c7ba8f323bf6ffe" providerId="LiveId" clId="{A390FA13-775E-40EB-B417-BB53E6CAC5E7}" dt="2023-10-30T14:50:06.798" v="2618" actId="478"/>
        <pc:sldMkLst>
          <pc:docMk/>
          <pc:sldMk cId="3262937122" sldId="353"/>
        </pc:sldMkLst>
        <pc:spChg chg="mod">
          <ac:chgData name="Michal Stoklasa" userId="7c7ba8f323bf6ffe" providerId="LiveId" clId="{A390FA13-775E-40EB-B417-BB53E6CAC5E7}" dt="2023-10-30T14:50:00.638" v="2617" actId="14100"/>
          <ac:spMkLst>
            <pc:docMk/>
            <pc:sldMk cId="3262937122" sldId="353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14:15:10.680" v="1381" actId="20577"/>
          <ac:spMkLst>
            <pc:docMk/>
            <pc:sldMk cId="3262937122" sldId="353"/>
            <ac:spMk id="6" creationId="{00000000-0000-0000-0000-000000000000}"/>
          </ac:spMkLst>
        </pc:spChg>
        <pc:picChg chg="add del mod">
          <ac:chgData name="Michal Stoklasa" userId="7c7ba8f323bf6ffe" providerId="LiveId" clId="{A390FA13-775E-40EB-B417-BB53E6CAC5E7}" dt="2023-10-30T14:50:06.798" v="2618" actId="478"/>
          <ac:picMkLst>
            <pc:docMk/>
            <pc:sldMk cId="3262937122" sldId="353"/>
            <ac:picMk id="4" creationId="{159451CE-C79A-7F5A-D19E-D65DF9CBA375}"/>
          </ac:picMkLst>
        </pc:picChg>
      </pc:sldChg>
      <pc:sldChg chg="modSp mod">
        <pc:chgData name="Michal Stoklasa" userId="7c7ba8f323bf6ffe" providerId="LiveId" clId="{A390FA13-775E-40EB-B417-BB53E6CAC5E7}" dt="2023-10-31T12:52:44.806" v="6979" actId="20577"/>
        <pc:sldMkLst>
          <pc:docMk/>
          <pc:sldMk cId="2964185420" sldId="354"/>
        </pc:sldMkLst>
        <pc:spChg chg="mod">
          <ac:chgData name="Michal Stoklasa" userId="7c7ba8f323bf6ffe" providerId="LiveId" clId="{A390FA13-775E-40EB-B417-BB53E6CAC5E7}" dt="2023-10-31T12:52:44.806" v="6979" actId="20577"/>
          <ac:spMkLst>
            <pc:docMk/>
            <pc:sldMk cId="2964185420" sldId="354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1T12:45:02.878" v="6490" actId="20577"/>
          <ac:spMkLst>
            <pc:docMk/>
            <pc:sldMk cId="2964185420" sldId="354"/>
            <ac:spMk id="6" creationId="{00000000-0000-0000-0000-000000000000}"/>
          </ac:spMkLst>
        </pc:spChg>
      </pc:sldChg>
      <pc:sldChg chg="del">
        <pc:chgData name="Michal Stoklasa" userId="7c7ba8f323bf6ffe" providerId="LiveId" clId="{A390FA13-775E-40EB-B417-BB53E6CAC5E7}" dt="2023-10-31T14:02:37.831" v="8257" actId="47"/>
        <pc:sldMkLst>
          <pc:docMk/>
          <pc:sldMk cId="505057346" sldId="355"/>
        </pc:sldMkLst>
      </pc:sldChg>
      <pc:sldChg chg="modSp mod modNotesTx">
        <pc:chgData name="Michal Stoklasa" userId="7c7ba8f323bf6ffe" providerId="LiveId" clId="{A390FA13-775E-40EB-B417-BB53E6CAC5E7}" dt="2023-10-31T10:46:50.663" v="5670" actId="5793"/>
        <pc:sldMkLst>
          <pc:docMk/>
          <pc:sldMk cId="2699315647" sldId="356"/>
        </pc:sldMkLst>
        <pc:spChg chg="mod">
          <ac:chgData name="Michal Stoklasa" userId="7c7ba8f323bf6ffe" providerId="LiveId" clId="{A390FA13-775E-40EB-B417-BB53E6CAC5E7}" dt="2023-10-31T10:46:50.663" v="5670" actId="5793"/>
          <ac:spMkLst>
            <pc:docMk/>
            <pc:sldMk cId="2699315647" sldId="356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1T10:08:00.361" v="4827" actId="20577"/>
          <ac:spMkLst>
            <pc:docMk/>
            <pc:sldMk cId="2699315647" sldId="356"/>
            <ac:spMk id="6" creationId="{00000000-0000-0000-0000-000000000000}"/>
          </ac:spMkLst>
        </pc:spChg>
      </pc:sldChg>
      <pc:sldChg chg="addSp delSp modSp mod">
        <pc:chgData name="Michal Stoklasa" userId="7c7ba8f323bf6ffe" providerId="LiveId" clId="{A390FA13-775E-40EB-B417-BB53E6CAC5E7}" dt="2023-10-31T13:57:12.244" v="8254" actId="20577"/>
        <pc:sldMkLst>
          <pc:docMk/>
          <pc:sldMk cId="692664203" sldId="357"/>
        </pc:sldMkLst>
        <pc:spChg chg="mod">
          <ac:chgData name="Michal Stoklasa" userId="7c7ba8f323bf6ffe" providerId="LiveId" clId="{A390FA13-775E-40EB-B417-BB53E6CAC5E7}" dt="2023-10-31T13:57:12.244" v="8254" actId="20577"/>
          <ac:spMkLst>
            <pc:docMk/>
            <pc:sldMk cId="692664203" sldId="357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1T13:52:51.392" v="8041" actId="20577"/>
          <ac:spMkLst>
            <pc:docMk/>
            <pc:sldMk cId="692664203" sldId="357"/>
            <ac:spMk id="6" creationId="{00000000-0000-0000-0000-000000000000}"/>
          </ac:spMkLst>
        </pc:spChg>
        <pc:picChg chg="del">
          <ac:chgData name="Michal Stoklasa" userId="7c7ba8f323bf6ffe" providerId="LiveId" clId="{A390FA13-775E-40EB-B417-BB53E6CAC5E7}" dt="2023-10-31T13:52:53.049" v="8042" actId="478"/>
          <ac:picMkLst>
            <pc:docMk/>
            <pc:sldMk cId="692664203" sldId="357"/>
            <ac:picMk id="2" creationId="{7F21BE65-C8F1-C906-A350-1BA3C0AFC1D4}"/>
          </ac:picMkLst>
        </pc:picChg>
        <pc:picChg chg="add mod">
          <ac:chgData name="Michal Stoklasa" userId="7c7ba8f323bf6ffe" providerId="LiveId" clId="{A390FA13-775E-40EB-B417-BB53E6CAC5E7}" dt="2023-10-31T13:53:20.215" v="8045" actId="1076"/>
          <ac:picMkLst>
            <pc:docMk/>
            <pc:sldMk cId="692664203" sldId="357"/>
            <ac:picMk id="3074" creationId="{4CBEC08A-C11E-FF9E-4335-D3EDCF905EF1}"/>
          </ac:picMkLst>
        </pc:picChg>
      </pc:sldChg>
      <pc:sldChg chg="del">
        <pc:chgData name="Michal Stoklasa" userId="7c7ba8f323bf6ffe" providerId="LiveId" clId="{A390FA13-775E-40EB-B417-BB53E6CAC5E7}" dt="2023-10-31T14:02:42.611" v="8274" actId="47"/>
        <pc:sldMkLst>
          <pc:docMk/>
          <pc:sldMk cId="2442334873" sldId="358"/>
        </pc:sldMkLst>
      </pc:sldChg>
      <pc:sldChg chg="del">
        <pc:chgData name="Michal Stoklasa" userId="7c7ba8f323bf6ffe" providerId="LiveId" clId="{A390FA13-775E-40EB-B417-BB53E6CAC5E7}" dt="2023-10-31T14:02:42.689" v="8275" actId="47"/>
        <pc:sldMkLst>
          <pc:docMk/>
          <pc:sldMk cId="1329467813" sldId="359"/>
        </pc:sldMkLst>
      </pc:sldChg>
      <pc:sldChg chg="del">
        <pc:chgData name="Michal Stoklasa" userId="7c7ba8f323bf6ffe" providerId="LiveId" clId="{A390FA13-775E-40EB-B417-BB53E6CAC5E7}" dt="2023-10-31T14:02:42.733" v="8276" actId="47"/>
        <pc:sldMkLst>
          <pc:docMk/>
          <pc:sldMk cId="2579326700" sldId="360"/>
        </pc:sldMkLst>
      </pc:sldChg>
      <pc:sldChg chg="del">
        <pc:chgData name="Michal Stoklasa" userId="7c7ba8f323bf6ffe" providerId="LiveId" clId="{A390FA13-775E-40EB-B417-BB53E6CAC5E7}" dt="2023-10-31T14:02:42.749" v="8277" actId="47"/>
        <pc:sldMkLst>
          <pc:docMk/>
          <pc:sldMk cId="2458909578" sldId="361"/>
        </pc:sldMkLst>
      </pc:sldChg>
      <pc:sldChg chg="del">
        <pc:chgData name="Michal Stoklasa" userId="7c7ba8f323bf6ffe" providerId="LiveId" clId="{A390FA13-775E-40EB-B417-BB53E6CAC5E7}" dt="2023-10-31T14:02:43.452" v="8278" actId="47"/>
        <pc:sldMkLst>
          <pc:docMk/>
          <pc:sldMk cId="595302325" sldId="362"/>
        </pc:sldMkLst>
      </pc:sldChg>
      <pc:sldChg chg="del">
        <pc:chgData name="Michal Stoklasa" userId="7c7ba8f323bf6ffe" providerId="LiveId" clId="{A390FA13-775E-40EB-B417-BB53E6CAC5E7}" dt="2023-10-31T14:02:43.945" v="8279" actId="47"/>
        <pc:sldMkLst>
          <pc:docMk/>
          <pc:sldMk cId="2663298492" sldId="363"/>
        </pc:sldMkLst>
      </pc:sldChg>
      <pc:sldChg chg="del">
        <pc:chgData name="Michal Stoklasa" userId="7c7ba8f323bf6ffe" providerId="LiveId" clId="{A390FA13-775E-40EB-B417-BB53E6CAC5E7}" dt="2023-10-31T14:02:43.992" v="8280" actId="47"/>
        <pc:sldMkLst>
          <pc:docMk/>
          <pc:sldMk cId="2764334602" sldId="364"/>
        </pc:sldMkLst>
      </pc:sldChg>
      <pc:sldChg chg="del">
        <pc:chgData name="Michal Stoklasa" userId="7c7ba8f323bf6ffe" providerId="LiveId" clId="{A390FA13-775E-40EB-B417-BB53E6CAC5E7}" dt="2023-10-31T14:02:44.044" v="8281" actId="47"/>
        <pc:sldMkLst>
          <pc:docMk/>
          <pc:sldMk cId="2091713276" sldId="365"/>
        </pc:sldMkLst>
      </pc:sldChg>
      <pc:sldChg chg="del">
        <pc:chgData name="Michal Stoklasa" userId="7c7ba8f323bf6ffe" providerId="LiveId" clId="{A390FA13-775E-40EB-B417-BB53E6CAC5E7}" dt="2023-10-31T14:02:44.596" v="8282" actId="47"/>
        <pc:sldMkLst>
          <pc:docMk/>
          <pc:sldMk cId="3764028007" sldId="366"/>
        </pc:sldMkLst>
      </pc:sldChg>
      <pc:sldChg chg="del">
        <pc:chgData name="Michal Stoklasa" userId="7c7ba8f323bf6ffe" providerId="LiveId" clId="{A390FA13-775E-40EB-B417-BB53E6CAC5E7}" dt="2023-10-31T14:02:44.771" v="8283" actId="47"/>
        <pc:sldMkLst>
          <pc:docMk/>
          <pc:sldMk cId="279258771" sldId="367"/>
        </pc:sldMkLst>
      </pc:sldChg>
      <pc:sldChg chg="del">
        <pc:chgData name="Michal Stoklasa" userId="7c7ba8f323bf6ffe" providerId="LiveId" clId="{A390FA13-775E-40EB-B417-BB53E6CAC5E7}" dt="2023-10-31T14:02:44.931" v="8284" actId="47"/>
        <pc:sldMkLst>
          <pc:docMk/>
          <pc:sldMk cId="1084832667" sldId="368"/>
        </pc:sldMkLst>
      </pc:sldChg>
      <pc:sldChg chg="del">
        <pc:chgData name="Michal Stoklasa" userId="7c7ba8f323bf6ffe" providerId="LiveId" clId="{A390FA13-775E-40EB-B417-BB53E6CAC5E7}" dt="2023-10-30T14:44:34.585" v="2276" actId="47"/>
        <pc:sldMkLst>
          <pc:docMk/>
          <pc:sldMk cId="3617198001" sldId="369"/>
        </pc:sldMkLst>
      </pc:sldChg>
      <pc:sldChg chg="addSp delSp modSp mod">
        <pc:chgData name="Michal Stoklasa" userId="7c7ba8f323bf6ffe" providerId="LiveId" clId="{A390FA13-775E-40EB-B417-BB53E6CAC5E7}" dt="2023-10-30T15:36:17.805" v="3827" actId="20577"/>
        <pc:sldMkLst>
          <pc:docMk/>
          <pc:sldMk cId="307996172" sldId="370"/>
        </pc:sldMkLst>
        <pc:spChg chg="mod">
          <ac:chgData name="Michal Stoklasa" userId="7c7ba8f323bf6ffe" providerId="LiveId" clId="{A390FA13-775E-40EB-B417-BB53E6CAC5E7}" dt="2023-10-30T15:36:17.805" v="3827" actId="20577"/>
          <ac:spMkLst>
            <pc:docMk/>
            <pc:sldMk cId="307996172" sldId="370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14:44:43.278" v="2298" actId="20577"/>
          <ac:spMkLst>
            <pc:docMk/>
            <pc:sldMk cId="307996172" sldId="370"/>
            <ac:spMk id="6" creationId="{00000000-0000-0000-0000-000000000000}"/>
          </ac:spMkLst>
        </pc:spChg>
        <pc:picChg chg="add del">
          <ac:chgData name="Michal Stoklasa" userId="7c7ba8f323bf6ffe" providerId="LiveId" clId="{A390FA13-775E-40EB-B417-BB53E6CAC5E7}" dt="2023-10-30T14:49:38.168" v="2614" actId="22"/>
          <ac:picMkLst>
            <pc:docMk/>
            <pc:sldMk cId="307996172" sldId="370"/>
            <ac:picMk id="4" creationId="{73C64928-77FB-902C-BFFF-366E2C618F65}"/>
          </ac:picMkLst>
        </pc:picChg>
      </pc:sldChg>
      <pc:sldChg chg="modSp mod">
        <pc:chgData name="Michal Stoklasa" userId="7c7ba8f323bf6ffe" providerId="LiveId" clId="{A390FA13-775E-40EB-B417-BB53E6CAC5E7}" dt="2023-10-30T15:23:48.300" v="3599" actId="20577"/>
        <pc:sldMkLst>
          <pc:docMk/>
          <pc:sldMk cId="700790938" sldId="371"/>
        </pc:sldMkLst>
        <pc:spChg chg="mod">
          <ac:chgData name="Michal Stoklasa" userId="7c7ba8f323bf6ffe" providerId="LiveId" clId="{A390FA13-775E-40EB-B417-BB53E6CAC5E7}" dt="2023-10-30T15:23:48.300" v="3599" actId="20577"/>
          <ac:spMkLst>
            <pc:docMk/>
            <pc:sldMk cId="700790938" sldId="371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15:14:21.392" v="2994" actId="14100"/>
          <ac:spMkLst>
            <pc:docMk/>
            <pc:sldMk cId="700790938" sldId="371"/>
            <ac:spMk id="6" creationId="{00000000-0000-0000-0000-000000000000}"/>
          </ac:spMkLst>
        </pc:spChg>
      </pc:sldChg>
      <pc:sldChg chg="del">
        <pc:chgData name="Michal Stoklasa" userId="7c7ba8f323bf6ffe" providerId="LiveId" clId="{A390FA13-775E-40EB-B417-BB53E6CAC5E7}" dt="2023-10-31T14:02:45.033" v="8285" actId="47"/>
        <pc:sldMkLst>
          <pc:docMk/>
          <pc:sldMk cId="2019488159" sldId="372"/>
        </pc:sldMkLst>
      </pc:sldChg>
      <pc:sldChg chg="del">
        <pc:chgData name="Michal Stoklasa" userId="7c7ba8f323bf6ffe" providerId="LiveId" clId="{A390FA13-775E-40EB-B417-BB53E6CAC5E7}" dt="2023-10-31T14:02:45.326" v="8287" actId="47"/>
        <pc:sldMkLst>
          <pc:docMk/>
          <pc:sldMk cId="1782783877" sldId="373"/>
        </pc:sldMkLst>
      </pc:sldChg>
      <pc:sldChg chg="del">
        <pc:chgData name="Michal Stoklasa" userId="7c7ba8f323bf6ffe" providerId="LiveId" clId="{A390FA13-775E-40EB-B417-BB53E6CAC5E7}" dt="2023-10-31T14:02:45.501" v="8288" actId="47"/>
        <pc:sldMkLst>
          <pc:docMk/>
          <pc:sldMk cId="2617946941" sldId="374"/>
        </pc:sldMkLst>
      </pc:sldChg>
      <pc:sldChg chg="del">
        <pc:chgData name="Michal Stoklasa" userId="7c7ba8f323bf6ffe" providerId="LiveId" clId="{A390FA13-775E-40EB-B417-BB53E6CAC5E7}" dt="2023-10-31T14:02:45.651" v="8289" actId="47"/>
        <pc:sldMkLst>
          <pc:docMk/>
          <pc:sldMk cId="728662235" sldId="375"/>
        </pc:sldMkLst>
      </pc:sldChg>
      <pc:sldChg chg="del">
        <pc:chgData name="Michal Stoklasa" userId="7c7ba8f323bf6ffe" providerId="LiveId" clId="{A390FA13-775E-40EB-B417-BB53E6CAC5E7}" dt="2023-10-31T14:02:46.281" v="8290" actId="47"/>
        <pc:sldMkLst>
          <pc:docMk/>
          <pc:sldMk cId="1237718275" sldId="376"/>
        </pc:sldMkLst>
      </pc:sldChg>
      <pc:sldChg chg="del">
        <pc:chgData name="Michal Stoklasa" userId="7c7ba8f323bf6ffe" providerId="LiveId" clId="{A390FA13-775E-40EB-B417-BB53E6CAC5E7}" dt="2023-10-31T14:02:46.664" v="8291" actId="47"/>
        <pc:sldMkLst>
          <pc:docMk/>
          <pc:sldMk cId="496493791" sldId="377"/>
        </pc:sldMkLst>
      </pc:sldChg>
      <pc:sldChg chg="del">
        <pc:chgData name="Michal Stoklasa" userId="7c7ba8f323bf6ffe" providerId="LiveId" clId="{A390FA13-775E-40EB-B417-BB53E6CAC5E7}" dt="2023-10-31T14:02:46.934" v="8292" actId="47"/>
        <pc:sldMkLst>
          <pc:docMk/>
          <pc:sldMk cId="568859170" sldId="378"/>
        </pc:sldMkLst>
      </pc:sldChg>
      <pc:sldChg chg="del">
        <pc:chgData name="Michal Stoklasa" userId="7c7ba8f323bf6ffe" providerId="LiveId" clId="{A390FA13-775E-40EB-B417-BB53E6CAC5E7}" dt="2023-10-31T14:02:48.045" v="8293" actId="47"/>
        <pc:sldMkLst>
          <pc:docMk/>
          <pc:sldMk cId="2993093088" sldId="379"/>
        </pc:sldMkLst>
      </pc:sldChg>
      <pc:sldChg chg="del">
        <pc:chgData name="Michal Stoklasa" userId="7c7ba8f323bf6ffe" providerId="LiveId" clId="{A390FA13-775E-40EB-B417-BB53E6CAC5E7}" dt="2023-10-31T14:02:49.594" v="8295" actId="47"/>
        <pc:sldMkLst>
          <pc:docMk/>
          <pc:sldMk cId="4047686165" sldId="380"/>
        </pc:sldMkLst>
      </pc:sldChg>
      <pc:sldChg chg="del">
        <pc:chgData name="Michal Stoklasa" userId="7c7ba8f323bf6ffe" providerId="LiveId" clId="{A390FA13-775E-40EB-B417-BB53E6CAC5E7}" dt="2023-10-31T14:02:48.812" v="8294" actId="47"/>
        <pc:sldMkLst>
          <pc:docMk/>
          <pc:sldMk cId="2791918339" sldId="381"/>
        </pc:sldMkLst>
      </pc:sldChg>
      <pc:sldChg chg="del">
        <pc:chgData name="Michal Stoklasa" userId="7c7ba8f323bf6ffe" providerId="LiveId" clId="{A390FA13-775E-40EB-B417-BB53E6CAC5E7}" dt="2023-10-31T14:02:50.454" v="8296" actId="47"/>
        <pc:sldMkLst>
          <pc:docMk/>
          <pc:sldMk cId="1643991849" sldId="382"/>
        </pc:sldMkLst>
      </pc:sldChg>
      <pc:sldChg chg="del">
        <pc:chgData name="Michal Stoklasa" userId="7c7ba8f323bf6ffe" providerId="LiveId" clId="{A390FA13-775E-40EB-B417-BB53E6CAC5E7}" dt="2023-10-31T14:02:51.300" v="8297" actId="47"/>
        <pc:sldMkLst>
          <pc:docMk/>
          <pc:sldMk cId="3988040862" sldId="383"/>
        </pc:sldMkLst>
      </pc:sldChg>
      <pc:sldChg chg="modSp mod modNotesTx">
        <pc:chgData name="Michal Stoklasa" userId="7c7ba8f323bf6ffe" providerId="LiveId" clId="{A390FA13-775E-40EB-B417-BB53E6CAC5E7}" dt="2023-10-30T15:47:34.011" v="4398" actId="20577"/>
        <pc:sldMkLst>
          <pc:docMk/>
          <pc:sldMk cId="2368680227" sldId="384"/>
        </pc:sldMkLst>
        <pc:spChg chg="mod">
          <ac:chgData name="Michal Stoklasa" userId="7c7ba8f323bf6ffe" providerId="LiveId" clId="{A390FA13-775E-40EB-B417-BB53E6CAC5E7}" dt="2023-10-30T15:47:34.011" v="4398" actId="20577"/>
          <ac:spMkLst>
            <pc:docMk/>
            <pc:sldMk cId="2368680227" sldId="384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0T15:36:48.395" v="3851" actId="20577"/>
          <ac:spMkLst>
            <pc:docMk/>
            <pc:sldMk cId="2368680227" sldId="384"/>
            <ac:spMk id="6" creationId="{00000000-0000-0000-0000-000000000000}"/>
          </ac:spMkLst>
        </pc:spChg>
      </pc:sldChg>
      <pc:sldChg chg="del">
        <pc:chgData name="Michal Stoklasa" userId="7c7ba8f323bf6ffe" providerId="LiveId" clId="{A390FA13-775E-40EB-B417-BB53E6CAC5E7}" dt="2023-10-31T14:02:45.177" v="8286" actId="47"/>
        <pc:sldMkLst>
          <pc:docMk/>
          <pc:sldMk cId="1445627293" sldId="385"/>
        </pc:sldMkLst>
      </pc:sldChg>
      <pc:sldChg chg="addSp delSp modSp mod modNotesTx">
        <pc:chgData name="Michal Stoklasa" userId="7c7ba8f323bf6ffe" providerId="LiveId" clId="{A390FA13-775E-40EB-B417-BB53E6CAC5E7}" dt="2023-10-31T13:51:18.058" v="8033" actId="20577"/>
        <pc:sldMkLst>
          <pc:docMk/>
          <pc:sldMk cId="18337282" sldId="386"/>
        </pc:sldMkLst>
        <pc:spChg chg="mod">
          <ac:chgData name="Michal Stoklasa" userId="7c7ba8f323bf6ffe" providerId="LiveId" clId="{A390FA13-775E-40EB-B417-BB53E6CAC5E7}" dt="2023-10-31T13:51:18.058" v="8033" actId="20577"/>
          <ac:spMkLst>
            <pc:docMk/>
            <pc:sldMk cId="18337282" sldId="386"/>
            <ac:spMk id="3" creationId="{00000000-0000-0000-0000-000000000000}"/>
          </ac:spMkLst>
        </pc:spChg>
        <pc:spChg chg="mod">
          <ac:chgData name="Michal Stoklasa" userId="7c7ba8f323bf6ffe" providerId="LiveId" clId="{A390FA13-775E-40EB-B417-BB53E6CAC5E7}" dt="2023-10-31T13:46:21.248" v="7792" actId="20577"/>
          <ac:spMkLst>
            <pc:docMk/>
            <pc:sldMk cId="18337282" sldId="386"/>
            <ac:spMk id="6" creationId="{00000000-0000-0000-0000-000000000000}"/>
          </ac:spMkLst>
        </pc:spChg>
        <pc:picChg chg="del">
          <ac:chgData name="Michal Stoklasa" userId="7c7ba8f323bf6ffe" providerId="LiveId" clId="{A390FA13-775E-40EB-B417-BB53E6CAC5E7}" dt="2023-10-31T13:46:22.746" v="7793" actId="478"/>
          <ac:picMkLst>
            <pc:docMk/>
            <pc:sldMk cId="18337282" sldId="386"/>
            <ac:picMk id="4" creationId="{A082818D-CB38-D5BF-4B63-A8D5BDD9A566}"/>
          </ac:picMkLst>
        </pc:picChg>
        <pc:picChg chg="add mod">
          <ac:chgData name="Michal Stoklasa" userId="7c7ba8f323bf6ffe" providerId="LiveId" clId="{A390FA13-775E-40EB-B417-BB53E6CAC5E7}" dt="2023-10-31T13:46:52.582" v="7800" actId="1076"/>
          <ac:picMkLst>
            <pc:docMk/>
            <pc:sldMk cId="18337282" sldId="386"/>
            <ac:picMk id="2050" creationId="{CA1B522C-F419-D0E4-5D7A-FE734394C804}"/>
          </ac:picMkLst>
        </pc:picChg>
      </pc:sldChg>
      <pc:sldChg chg="del">
        <pc:chgData name="Michal Stoklasa" userId="7c7ba8f323bf6ffe" providerId="LiveId" clId="{A390FA13-775E-40EB-B417-BB53E6CAC5E7}" dt="2023-10-31T14:02:35.642" v="8255" actId="47"/>
        <pc:sldMkLst>
          <pc:docMk/>
          <pc:sldMk cId="3306027523" sldId="387"/>
        </pc:sldMkLst>
      </pc:sldChg>
      <pc:sldChg chg="modSp add mod">
        <pc:chgData name="Michal Stoklasa" userId="7c7ba8f323bf6ffe" providerId="LiveId" clId="{A390FA13-775E-40EB-B417-BB53E6CAC5E7}" dt="2023-10-31T13:02:09.880" v="7530" actId="20577"/>
        <pc:sldMkLst>
          <pc:docMk/>
          <pc:sldMk cId="1381544392" sldId="388"/>
        </pc:sldMkLst>
        <pc:spChg chg="mod">
          <ac:chgData name="Michal Stoklasa" userId="7c7ba8f323bf6ffe" providerId="LiveId" clId="{A390FA13-775E-40EB-B417-BB53E6CAC5E7}" dt="2023-10-31T13:02:09.880" v="7530" actId="20577"/>
          <ac:spMkLst>
            <pc:docMk/>
            <pc:sldMk cId="1381544392" sldId="388"/>
            <ac:spMk id="3" creationId="{00000000-0000-0000-0000-000000000000}"/>
          </ac:spMkLst>
        </pc:spChg>
      </pc:sldChg>
      <pc:sldChg chg="add">
        <pc:chgData name="Michal Stoklasa" userId="7c7ba8f323bf6ffe" providerId="LiveId" clId="{A390FA13-775E-40EB-B417-BB53E6CAC5E7}" dt="2023-10-31T18:10:47.687" v="8945" actId="2890"/>
        <pc:sldMkLst>
          <pc:docMk/>
          <pc:sldMk cId="3486198881" sldId="389"/>
        </pc:sldMkLst>
      </pc:sldChg>
    </pc:docChg>
  </pc:docChgLst>
  <pc:docChgLst>
    <pc:chgData name="Michal Stoklasa" userId="7c7ba8f323bf6ffe" providerId="LiveId" clId="{341B9A8E-74BF-4B2B-BB88-A0B9501ABD2F}"/>
    <pc:docChg chg="addSld delSld modSld">
      <pc:chgData name="Michal Stoklasa" userId="7c7ba8f323bf6ffe" providerId="LiveId" clId="{341B9A8E-74BF-4B2B-BB88-A0B9501ABD2F}" dt="2023-11-01T07:42:09.281" v="12" actId="20577"/>
      <pc:docMkLst>
        <pc:docMk/>
      </pc:docMkLst>
      <pc:sldChg chg="modSp add del mod">
        <pc:chgData name="Michal Stoklasa" userId="7c7ba8f323bf6ffe" providerId="LiveId" clId="{341B9A8E-74BF-4B2B-BB88-A0B9501ABD2F}" dt="2023-11-01T07:42:09.281" v="12" actId="20577"/>
        <pc:sldMkLst>
          <pc:docMk/>
          <pc:sldMk cId="2909696771" sldId="323"/>
        </pc:sldMkLst>
        <pc:spChg chg="mod">
          <ac:chgData name="Michal Stoklasa" userId="7c7ba8f323bf6ffe" providerId="LiveId" clId="{341B9A8E-74BF-4B2B-BB88-A0B9501ABD2F}" dt="2023-11-01T07:42:09.281" v="12" actId="20577"/>
          <ac:spMkLst>
            <pc:docMk/>
            <pc:sldMk cId="2909696771" sldId="323"/>
            <ac:spMk id="3" creationId="{00000000-0000-0000-0000-000000000000}"/>
          </ac:spMkLst>
        </pc:spChg>
      </pc:sldChg>
      <pc:sldChg chg="add">
        <pc:chgData name="Michal Stoklasa" userId="7c7ba8f323bf6ffe" providerId="LiveId" clId="{341B9A8E-74BF-4B2B-BB88-A0B9501ABD2F}" dt="2023-11-01T07:41:35.890" v="1"/>
        <pc:sldMkLst>
          <pc:docMk/>
          <pc:sldMk cId="2902395895" sldId="390"/>
        </pc:sldMkLst>
      </pc:sldChg>
      <pc:sldChg chg="add">
        <pc:chgData name="Michal Stoklasa" userId="7c7ba8f323bf6ffe" providerId="LiveId" clId="{341B9A8E-74BF-4B2B-BB88-A0B9501ABD2F}" dt="2023-11-01T07:41:35.890" v="1"/>
        <pc:sldMkLst>
          <pc:docMk/>
          <pc:sldMk cId="1192453420" sldId="391"/>
        </pc:sldMkLst>
      </pc:sldChg>
      <pc:sldChg chg="add">
        <pc:chgData name="Michal Stoklasa" userId="7c7ba8f323bf6ffe" providerId="LiveId" clId="{341B9A8E-74BF-4B2B-BB88-A0B9501ABD2F}" dt="2023-11-01T07:41:35.890" v="1"/>
        <pc:sldMkLst>
          <pc:docMk/>
          <pc:sldMk cId="2824881091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492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https://metricool.com/history-of-facebook/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242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718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pro skupiny: https://www.podnikatel.cz/clanky/skupiny-na-linkedin-vas-mohou-dostat-primo-k-cilove-skupine-vyuzijte-toho/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248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business.linkedin.com/marketing-solutions/cx/22/07/ads-for-linkedin?src=go-pa&amp;trk=sem-ga_campid.20065133427_asid.148672940317_crid.657090934936_kw.linkedin%20ads_d.c_tid.kwd-10707043900_n.g_mt.b_geo.1029154&amp;mcid=7059959449221829603&amp;cid=&amp;gclid=Cj0KCQjwqP2pBhDMARIsAJQ0CzrlPEPVEiBY1nBrhdAVOzWr48Tb63NxUDveiCWtbHESZSRs22RnMGkaAmeXEALw_wcB&amp;gclsrc=aw.ds#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04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https://www.youtube.com/intl/ALL_cz/howyoutubeworks/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91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545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409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897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576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seznamzpravy.cz/clanek/ekonomika-firmy-pred-rokem-musk-koupil-twitter-sit-prisla-o-reputaci-uzivatele-i-penize-238900#dop_ab_variant=1180910&amp;dop_source_zone_name=zpravy.sznhp.box&amp;source=hp&amp;seq_no=2&amp;utm_campaign=&amp;utm_medium=z-boxiku&amp;utm_source=www.seznam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31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obrázku: https://www.simplilearn.com/importance-of-social-media-in-todays-world-article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99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024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635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85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772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697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21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seznamzpravy.cz/clanek/tech-technologie-internet-zpoplatni-musk-cely-twitter-internet-jak-jej-zname-nevyhnutelne-konci-237036#dop_ab_variant=0&amp;dop_source_zone_name=zpravy.sznhp.box&amp;source=hp&amp;seq_no=3&amp;utm_campaign=&amp;utm_medium=z-boxiku&amp;utm_source=www.seznam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27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https://help.instagram.com/424737657584573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7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https://www.pocket-lint.com/what-is-instagram/ </a:t>
            </a:r>
          </a:p>
          <a:p>
            <a:r>
              <a:rPr lang="cs-CZ" dirty="0" err="1"/>
              <a:t>Insta</a:t>
            </a:r>
            <a:r>
              <a:rPr lang="cs-CZ" dirty="0"/>
              <a:t> Hub: https://www.pocket-lint.com/instagram/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https://www.statista.com/statistics/248769/age-distribution-of-worldwide-instagram-users/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10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https://www.wordstream.com/blog/ws/2023/04/10/instagram-vs-facebook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0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https://www.linkedin.com/help/linkedin/answer/a548441/what-is-linkedin-and-how-can-i-use-it-?lang=cs-CZ </a:t>
            </a:r>
          </a:p>
          <a:p>
            <a:r>
              <a:rPr lang="cs-CZ" dirty="0"/>
              <a:t>Zdroj: https://ebrana.cz/blog/linkedin-pro-zacatecniky-jak-ho-pouzivat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74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https://ebrana.cz/blog/linkedin-pro-zacatecniky-jak-ho-pouzivat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7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linkedin.com/marketing-solutions/cx/21/10/reporting-analytics?src=go-pa&amp;trk=sem-ga_campid.20065133493_asid.148672905117_crid.657053893863_kw.linkedin%20website%20demographics_d.c_tid.kwd-397786908954_n.g_mt.e_geo.1029154&amp;mcid=7059959449221829592&amp;cid=&amp;gclid=Cj0KCQjwqP2pBhDMARIsAJQ0CzrQhd89o3W4K7mwZrSAQsOxUs4j52cjJqN1xJI6utSZhxJmgkpNyDcaAni0EALw_wcB&amp;gclsrc=aw.d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siness.linkedin.com/marketing-solutions/cx/22/07/ads-for-linkedin?src=go-pa&amp;trk=sem-ga_campid.20065133427_asid.148672940317_crid.657090934936_kw.linkedin%20ads_d.c_tid.kwd-10707043900_n.g_mt.b_geo.1029154&amp;mcid=7059959449221829603&amp;cid=&amp;gclid=Cj0KCQjwqP2pBhDMARIsAJQ0CzrlPEPVEiBY1nBrhdAVOzWr48Tb63NxUDveiCWtbHESZSRs22RnMGkaAmeXEALw_wcB&amp;gclsrc=aw.ds#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pewdiepi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oblasti%20B%20(VaV%20a%20tv&#367;r&#269;&#237;%20&#269;innosti)%20je%20&#353;koda,%20&#382;e%20nejsou%20rozpracov&#225;ny%20body%20B.2%20a%20B.3%20(nebyly%20ani%20v%20lo&#328;sk&#233;m%20roce),%20by&#357;%20m&#225;m%20za%20to,%20&#382;e%20na%20aplikovan&#253;%20v&#253;zkum%20i%20otev&#345;enost%20v&#283;dy%20se%20bude%20kl&#225;st%20st&#225;le%20v&#283;t&#353;&#237;%20d&#367;raz,%20a%20jsou%20to%20formy,%20kter&#233;%20by%20mohly%20univerzit&#283;%20jednak%20u&#353;et&#345;it%20nebo%20i%20p&#345;in&#233;st%20finan&#269;n&#237;%20zdroje.%20Po&#345;&#225;d%20mi%20p&#345;ijde,%20&#382;e%20se%20u%20n&#225;s%20moc%20nev&#237;,%20jak%20vlastn&#283;%20na%20aplikovan&#253;%20v&#253;zkum,%20jak&#233;%20jsou%20mo&#382;nosti,%20jak%20hledat%20partnery%20z%20praxe%20nebo%20vyu&#382;&#237;t%20potenci&#225;l%20smluvn&#237;ch%20v&#253;zkum&#367;%20nebo%20znalost&#237;%20zam&#283;stnanc&#367;%20pro%20jin&#233;%20smluvn&#237;%20aktivity.%20Tak&#382;e%20by%20se%20dalo%20nav&#225;zat%20alespo&#328;%20n&#283;jak&#253;mi%20opravdu%20konkr&#233;tn&#237;mi%20&#353;kolen&#237;mi%20a%20kurzy,%20vytvo&#345;it%20prostor%20pro%20komunikaci%20s%20partnery%20a%20platformu,%20kter&#225;%20by%20toto%20v&#353;e%20podporovala%20(informace,%20&#353;kolen&#237;,%20motivace).%20Ale%20mo&#382;n&#225;%20je%20to%20v%20pl&#225;nu%20v%20dal&#353;&#237;m%20b&#283;hu.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ds/library/?active_status=all&amp;ad_type=all&amp;country=CZ&amp;view_all_page_id=70488720814&amp;sort_data%5bdirection%5d=desc&amp;sort_data%5bmode%5d=relevancy_monthly_grouped&amp;search_type=page&amp;media_type=al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instagram.com/42473765758457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help/linkedin/answer/a548441/what-is-linkedin-and-how-can-i-use-it-?lang=cs-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sítě - ostatní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011910"/>
            <a:ext cx="3888432" cy="576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Soušly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soušly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tam, co já na nich udělám?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Jsme tady za jiným účelem - jiný profil, jiné kontakty.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Tvoříme a sledujeme jiný obsah – na síti je mnoho chytrých lidí, kteří tam hledají kvalitní informace. Vykáme, gramatika, stylistika.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Nechceme tady fotky z dovolené či oslav, staré známé kontakty.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Propojení 1., 2. a 3. stupně – přes primární kontakt máme kontakty kontaktů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Prémiový účet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InMail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 když nejsme propojeni, kdo mě prohlížel, více dat v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Insights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tutoriály v Learning, prohlížení až do 3. stupně atd.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Skupiny – komunitní diskuzní fórum – není to můj veřejný profil - vzdělávací e-knihy, cílené otázky, novinky z oboru, infografiky a podobně.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Práce s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profilovkou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- LION (LinkedIn Open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Networker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Open to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finding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new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job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hiring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providing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services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LinkedIn specifika</a:t>
            </a:r>
          </a:p>
        </p:txBody>
      </p:sp>
    </p:spTree>
    <p:extLst>
      <p:ext uri="{BB962C8B-B14F-4D97-AF65-F5344CB8AC3E}">
        <p14:creationId xmlns:p14="http://schemas.microsoft.com/office/powerpoint/2010/main" val="30799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74846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Profesionální profilová fotka – první dojem.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Zajímavý titulek – spolu s fotkou informace, které dostaneme první. 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popište kdo jste a co děláte.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ano, vidí i aktivitu, takže žádný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pečlivě spravujeme.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relevantní zkušenosti – brigády? Krátké práce?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chceme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endorsement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relevantních osob. 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ditto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chceme od relevantních osob.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co doopravdy umíme a na jaké úrovni – certifikáty.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spravujeme, jaké informace o nás uvidí – relevantní pro obor.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LinkedIn – chci sehnat zaměstnání</a:t>
            </a:r>
          </a:p>
        </p:txBody>
      </p:sp>
    </p:spTree>
    <p:extLst>
      <p:ext uri="{BB962C8B-B14F-4D97-AF65-F5344CB8AC3E}">
        <p14:creationId xmlns:p14="http://schemas.microsoft.com/office/powerpoint/2010/main" val="70079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784976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Vytvořím si firemní profil nebo svůj profil jako manažera?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Profily lidí fungují lépe v algoritmu, aktivně se mohu spojovat (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Firemní profily mají lepší správu reklam, ale jsou pasivní – čekám (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Řešíme profily, reklamní kampaně, obsah.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profilech – profesionálně informujeme, co děláme.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– šance udělat si jméno v komunitě, připnout na profil, data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kopírování a sdílení.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Sběr zpětné vazby. 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Recruiting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partnerství, OSVČ, leady - zakázky.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LinkedIn – pohled firmy</a:t>
            </a:r>
          </a:p>
        </p:txBody>
      </p:sp>
    </p:spTree>
    <p:extLst>
      <p:ext uri="{BB962C8B-B14F-4D97-AF65-F5344CB8AC3E}">
        <p14:creationId xmlns:p14="http://schemas.microsoft.com/office/powerpoint/2010/main" val="236868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49694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Podobné, jako známe z Mety. 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-end vypadá 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takto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podobné metriky a logiky.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příspěvků, sponzorovaný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messaging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dynamické reklamy, textové reklamy.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Cíl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kampaně –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web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recruitement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Publika – 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ponsored</a:t>
            </a:r>
            <a:r>
              <a:rPr lang="en-US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Content, Message Ads, Dynamic Ads, Text Ads, or a mix of all four</a:t>
            </a:r>
            <a:r>
              <a:rPr lang="cs-CZ" altLang="cs-CZ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and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budget,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bidding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2888" cy="507703"/>
          </a:xfrm>
        </p:spPr>
        <p:txBody>
          <a:bodyPr/>
          <a:lstStyle/>
          <a:p>
            <a:r>
              <a:rPr lang="cs-CZ" dirty="0"/>
              <a:t>LinkedIn kampaně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6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32118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YouTube [</a:t>
            </a:r>
            <a:r>
              <a:rPr lang="cs-CZ" sz="2200" dirty="0" err="1">
                <a:solidFill>
                  <a:srgbClr val="002060"/>
                </a:solidFill>
              </a:rPr>
              <a:t>ju:tu:b</a:t>
            </a:r>
            <a:r>
              <a:rPr lang="cs-CZ" sz="2200" dirty="0">
                <a:solidFill>
                  <a:srgbClr val="002060"/>
                </a:solidFill>
              </a:rPr>
              <a:t>] je největší internetový server pro sdílení videosouborů. Agresivní algoritmus.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Založen 2005 – myšlenka sdílet domácí videa. Od 2008 v češtině. Od 2015 placená Premium verze.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Hlavní zdroj příjmů je reklama.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YouTube Music. </a:t>
            </a:r>
            <a:r>
              <a:rPr lang="cs-CZ" sz="2200" dirty="0" err="1">
                <a:solidFill>
                  <a:srgbClr val="002060"/>
                </a:solidFill>
              </a:rPr>
              <a:t>Shorts</a:t>
            </a:r>
            <a:r>
              <a:rPr lang="cs-CZ" sz="2200" dirty="0">
                <a:solidFill>
                  <a:srgbClr val="002060"/>
                </a:solidFill>
              </a:rPr>
              <a:t>. Odběry vs. Domů. 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 uživatelé mohou nahrát videa, zhlédnout je, hodnotit, sdílet, komentovat,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streamovat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 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 nabízí videoklipy, TV klipy, hudební videa, trailery k filmům a další jako například video-blogy, krátká originální videa nebo vzdělávací videa apod.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3 YouTube</a:t>
            </a:r>
          </a:p>
        </p:txBody>
      </p:sp>
    </p:spTree>
    <p:extLst>
      <p:ext uri="{BB962C8B-B14F-4D97-AF65-F5344CB8AC3E}">
        <p14:creationId xmlns:p14="http://schemas.microsoft.com/office/powerpoint/2010/main" val="269931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Po domácích videích najednou narostly videohry (Minecraft nakopl nejednu hvězdu), hudba, vzdělávací videa, recenze, filmy apod.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Vznikly první velké hvězdy – youtubeři typu </a:t>
            </a:r>
            <a:r>
              <a:rPr lang="cs-CZ" sz="2200" dirty="0">
                <a:solidFill>
                  <a:srgbClr val="002060"/>
                </a:solidFill>
                <a:hlinkClick r:id="rId3"/>
              </a:rPr>
              <a:t>PewDiePie</a:t>
            </a:r>
            <a:r>
              <a:rPr lang="cs-CZ" sz="2200" dirty="0">
                <a:solidFill>
                  <a:srgbClr val="002060"/>
                </a:solidFill>
              </a:rPr>
              <a:t> (</a:t>
            </a:r>
            <a:r>
              <a:rPr lang="cs-CZ" sz="2200" dirty="0" err="1">
                <a:solidFill>
                  <a:srgbClr val="002060"/>
                </a:solidFill>
              </a:rPr>
              <a:t>Red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Diamond</a:t>
            </a:r>
            <a:r>
              <a:rPr lang="cs-CZ" sz="2200" dirty="0">
                <a:solidFill>
                  <a:srgbClr val="002060"/>
                </a:solidFill>
              </a:rPr>
              <a:t> Play </a:t>
            </a:r>
            <a:r>
              <a:rPr lang="cs-CZ" sz="2200" dirty="0" err="1">
                <a:solidFill>
                  <a:srgbClr val="002060"/>
                </a:solidFill>
              </a:rPr>
              <a:t>Button</a:t>
            </a:r>
            <a:r>
              <a:rPr lang="cs-CZ" sz="2200" dirty="0">
                <a:solidFill>
                  <a:srgbClr val="002060"/>
                </a:solidFill>
              </a:rPr>
              <a:t> za 100 mil.).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Až jsme se dostali do stavu, kdy při koupi produktu jdeme skoro vždy na YT recenze. Když řešíte DIY. Vzdělávání. Atd.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Reklamy – všude, </a:t>
            </a:r>
            <a:r>
              <a:rPr lang="cs-CZ" sz="2200" dirty="0" err="1">
                <a:solidFill>
                  <a:srgbClr val="002060"/>
                </a:solidFill>
              </a:rPr>
              <a:t>nepřeskočitelné</a:t>
            </a:r>
            <a:r>
              <a:rPr lang="cs-CZ" sz="2200" dirty="0">
                <a:solidFill>
                  <a:srgbClr val="002060"/>
                </a:solidFill>
              </a:rPr>
              <a:t>, několik, dlouhé, mnoho ve videu.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Tvůrci – blokace obsahu, demonetizace, příjem dle země, těžké budování komunity v začátku.</a:t>
            </a:r>
          </a:p>
          <a:p>
            <a:endParaRPr lang="cs-CZ" sz="22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YouTube obecně</a:t>
            </a:r>
          </a:p>
        </p:txBody>
      </p:sp>
    </p:spTree>
    <p:extLst>
      <p:ext uri="{BB962C8B-B14F-4D97-AF65-F5344CB8AC3E}">
        <p14:creationId xmlns:p14="http://schemas.microsoft.com/office/powerpoint/2010/main" val="81437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26451"/>
            <a:ext cx="874846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Oficiální rozcestník kanálů s informacemi je </a:t>
            </a:r>
            <a:r>
              <a:rPr lang="cs-CZ" sz="2200" dirty="0">
                <a:solidFill>
                  <a:srgbClr val="002060"/>
                </a:solidFill>
                <a:hlinkClick r:id="rId3"/>
              </a:rPr>
              <a:t>zde</a:t>
            </a:r>
            <a:r>
              <a:rPr lang="cs-CZ" sz="2200" dirty="0">
                <a:solidFill>
                  <a:srgbClr val="002060"/>
                </a:solidFill>
              </a:rPr>
              <a:t>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YT pomáhá při hledání na Googlu – SEO – </a:t>
            </a:r>
            <a:r>
              <a:rPr lang="cs-CZ" sz="2200" dirty="0" err="1">
                <a:solidFill>
                  <a:srgbClr val="002060"/>
                </a:solidFill>
              </a:rPr>
              <a:t>prioritizuje</a:t>
            </a:r>
            <a:r>
              <a:rPr lang="cs-CZ" sz="2200" dirty="0">
                <a:solidFill>
                  <a:srgbClr val="002060"/>
                </a:solidFill>
              </a:rPr>
              <a:t> vlastní platformu.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Firma může dělat obsah pro zákazníky – věčný, celosvětový, monetizace.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Spolupráce s youtubery – ne/placené.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Reklamní kampaně – podobná logika jako Meta/</a:t>
            </a:r>
            <a:r>
              <a:rPr lang="cs-CZ" sz="2200" dirty="0" err="1">
                <a:solidFill>
                  <a:srgbClr val="002060"/>
                </a:solidFill>
              </a:rPr>
              <a:t>GoogleAds</a:t>
            </a:r>
            <a:r>
              <a:rPr lang="cs-CZ" sz="2200" dirty="0">
                <a:solidFill>
                  <a:srgbClr val="002060"/>
                </a:solidFill>
              </a:rPr>
              <a:t>. Založíme si </a:t>
            </a:r>
            <a:r>
              <a:rPr lang="cs-CZ" sz="2200" dirty="0" err="1">
                <a:solidFill>
                  <a:srgbClr val="002060"/>
                </a:solidFill>
              </a:rPr>
              <a:t>GoogleAds</a:t>
            </a:r>
            <a:r>
              <a:rPr lang="cs-CZ" sz="2200" dirty="0">
                <a:solidFill>
                  <a:srgbClr val="002060"/>
                </a:solidFill>
              </a:rPr>
              <a:t> účet – vyplníme profily, nalinkujeme web, videa, platební kartu, nastavíme údaje, publika – zájmy, spárujeme s YT a GA.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YouTube pro firmy</a:t>
            </a:r>
          </a:p>
        </p:txBody>
      </p:sp>
    </p:spTree>
    <p:extLst>
      <p:ext uri="{BB962C8B-B14F-4D97-AF65-F5344CB8AC3E}">
        <p14:creationId xmlns:p14="http://schemas.microsoft.com/office/powerpoint/2010/main" val="364041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 err="1">
                <a:solidFill>
                  <a:srgbClr val="002060"/>
                </a:solidFill>
              </a:rPr>
              <a:t>Cíl</a:t>
            </a:r>
            <a:r>
              <a:rPr lang="en-US" sz="2200" dirty="0">
                <a:solidFill>
                  <a:srgbClr val="002060"/>
                </a:solidFill>
              </a:rPr>
              <a:t>: sales, leads, web traffic, product consideration, brand awareness and reach, app promotion, local store promotion, without goal.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Typ kampaně: </a:t>
            </a:r>
            <a:r>
              <a:rPr lang="cs-CZ" sz="2200" dirty="0" err="1">
                <a:solidFill>
                  <a:srgbClr val="002060"/>
                </a:solidFill>
              </a:rPr>
              <a:t>search</a:t>
            </a:r>
            <a:r>
              <a:rPr lang="cs-CZ" sz="2200" dirty="0">
                <a:solidFill>
                  <a:srgbClr val="002060"/>
                </a:solidFill>
              </a:rPr>
              <a:t>, display, shopping, video, </a:t>
            </a:r>
            <a:r>
              <a:rPr lang="cs-CZ" sz="2200" dirty="0" err="1">
                <a:solidFill>
                  <a:srgbClr val="002060"/>
                </a:solidFill>
              </a:rPr>
              <a:t>app</a:t>
            </a:r>
            <a:r>
              <a:rPr lang="cs-CZ" sz="2200" dirty="0">
                <a:solidFill>
                  <a:srgbClr val="002060"/>
                </a:solidFill>
              </a:rPr>
              <a:t>, </a:t>
            </a:r>
            <a:r>
              <a:rPr lang="cs-CZ" sz="2200" dirty="0" err="1">
                <a:solidFill>
                  <a:srgbClr val="002060"/>
                </a:solidFill>
              </a:rPr>
              <a:t>smart</a:t>
            </a:r>
            <a:r>
              <a:rPr lang="cs-CZ" sz="2200" dirty="0">
                <a:solidFill>
                  <a:srgbClr val="002060"/>
                </a:solidFill>
              </a:rPr>
              <a:t>, </a:t>
            </a:r>
            <a:r>
              <a:rPr lang="cs-CZ" sz="2200" dirty="0" err="1">
                <a:solidFill>
                  <a:srgbClr val="002060"/>
                </a:solidFill>
              </a:rPr>
              <a:t>local</a:t>
            </a:r>
            <a:r>
              <a:rPr lang="cs-CZ" sz="2200" dirty="0">
                <a:solidFill>
                  <a:srgbClr val="002060"/>
                </a:solidFill>
              </a:rPr>
              <a:t>, </a:t>
            </a:r>
            <a:r>
              <a:rPr lang="cs-CZ" sz="2200" dirty="0" err="1">
                <a:solidFill>
                  <a:srgbClr val="002060"/>
                </a:solidFill>
              </a:rPr>
              <a:t>discovery</a:t>
            </a:r>
            <a:r>
              <a:rPr lang="cs-CZ" sz="2200" dirty="0">
                <a:solidFill>
                  <a:srgbClr val="002060"/>
                </a:solidFill>
              </a:rPr>
              <a:t>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Sub-typ kampaně: </a:t>
            </a:r>
            <a:r>
              <a:rPr lang="cs-CZ" sz="2200" dirty="0" err="1">
                <a:solidFill>
                  <a:srgbClr val="002060"/>
                </a:solidFill>
              </a:rPr>
              <a:t>custom</a:t>
            </a:r>
            <a:r>
              <a:rPr lang="cs-CZ" sz="2200" dirty="0">
                <a:solidFill>
                  <a:srgbClr val="002060"/>
                </a:solidFill>
              </a:rPr>
              <a:t> video (</a:t>
            </a:r>
            <a:r>
              <a:rPr lang="cs-CZ" sz="2200" dirty="0" err="1">
                <a:solidFill>
                  <a:srgbClr val="002060"/>
                </a:solidFill>
              </a:rPr>
              <a:t>skippable</a:t>
            </a:r>
            <a:r>
              <a:rPr lang="cs-CZ" sz="2200" dirty="0">
                <a:solidFill>
                  <a:srgbClr val="002060"/>
                </a:solidFill>
              </a:rPr>
              <a:t> in-stream, </a:t>
            </a:r>
            <a:r>
              <a:rPr lang="cs-CZ" sz="2200" dirty="0" err="1">
                <a:solidFill>
                  <a:srgbClr val="002060"/>
                </a:solidFill>
              </a:rPr>
              <a:t>bumper</a:t>
            </a:r>
            <a:r>
              <a:rPr lang="cs-CZ" sz="2200" dirty="0">
                <a:solidFill>
                  <a:srgbClr val="002060"/>
                </a:solidFill>
              </a:rPr>
              <a:t>, video </a:t>
            </a:r>
            <a:r>
              <a:rPr lang="cs-CZ" sz="2200" dirty="0" err="1">
                <a:solidFill>
                  <a:srgbClr val="002060"/>
                </a:solidFill>
              </a:rPr>
              <a:t>discovery</a:t>
            </a:r>
            <a:r>
              <a:rPr lang="cs-CZ" sz="2200" dirty="0">
                <a:solidFill>
                  <a:srgbClr val="002060"/>
                </a:solidFill>
              </a:rPr>
              <a:t>), non-</a:t>
            </a:r>
            <a:r>
              <a:rPr lang="cs-CZ" sz="2200" dirty="0" err="1">
                <a:solidFill>
                  <a:srgbClr val="002060"/>
                </a:solidFill>
              </a:rPr>
              <a:t>skippable</a:t>
            </a:r>
            <a:r>
              <a:rPr lang="cs-CZ" sz="2200" dirty="0">
                <a:solidFill>
                  <a:srgbClr val="002060"/>
                </a:solidFill>
              </a:rPr>
              <a:t> in-stream, </a:t>
            </a:r>
            <a:r>
              <a:rPr lang="cs-CZ" sz="2200" dirty="0" err="1">
                <a:solidFill>
                  <a:srgbClr val="002060"/>
                </a:solidFill>
              </a:rPr>
              <a:t>outstream</a:t>
            </a:r>
            <a:r>
              <a:rPr lang="cs-CZ" sz="2200" dirty="0">
                <a:solidFill>
                  <a:srgbClr val="002060"/>
                </a:solidFill>
              </a:rPr>
              <a:t> (mobilní mimo videa), drive </a:t>
            </a:r>
            <a:r>
              <a:rPr lang="cs-CZ" sz="2200" dirty="0" err="1">
                <a:solidFill>
                  <a:srgbClr val="002060"/>
                </a:solidFill>
              </a:rPr>
              <a:t>conversions</a:t>
            </a:r>
            <a:r>
              <a:rPr lang="cs-CZ" sz="2200" dirty="0">
                <a:solidFill>
                  <a:srgbClr val="002060"/>
                </a:solidFill>
              </a:rPr>
              <a:t> (na interakce), ad </a:t>
            </a:r>
            <a:r>
              <a:rPr lang="cs-CZ" sz="2200" dirty="0" err="1">
                <a:solidFill>
                  <a:srgbClr val="002060"/>
                </a:solidFill>
              </a:rPr>
              <a:t>sequence</a:t>
            </a:r>
            <a:r>
              <a:rPr lang="cs-CZ" sz="2200" dirty="0">
                <a:solidFill>
                  <a:srgbClr val="002060"/>
                </a:solidFill>
              </a:rPr>
              <a:t>, shopping.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Budget, čas, typ účtování (CPV/CPM), </a:t>
            </a:r>
            <a:r>
              <a:rPr lang="cs-CZ" sz="2200" dirty="0" err="1">
                <a:solidFill>
                  <a:srgbClr val="002060"/>
                </a:solidFill>
              </a:rPr>
              <a:t>networks</a:t>
            </a:r>
            <a:r>
              <a:rPr lang="cs-CZ" sz="2200" dirty="0">
                <a:solidFill>
                  <a:srgbClr val="002060"/>
                </a:solidFill>
              </a:rPr>
              <a:t> – YT </a:t>
            </a:r>
            <a:r>
              <a:rPr lang="cs-CZ" sz="2200" dirty="0" err="1">
                <a:solidFill>
                  <a:srgbClr val="002060"/>
                </a:solidFill>
              </a:rPr>
              <a:t>search</a:t>
            </a:r>
            <a:r>
              <a:rPr lang="cs-CZ" sz="2200" dirty="0">
                <a:solidFill>
                  <a:srgbClr val="002060"/>
                </a:solidFill>
              </a:rPr>
              <a:t>, YT videa, mimo YT</a:t>
            </a:r>
            <a:r>
              <a:rPr lang="en-US" sz="2200" dirty="0">
                <a:solidFill>
                  <a:srgbClr val="002060"/>
                </a:solidFill>
              </a:rPr>
              <a:t>;</a:t>
            </a:r>
            <a:r>
              <a:rPr lang="cs-CZ" sz="2200" dirty="0">
                <a:solidFill>
                  <a:srgbClr val="002060"/>
                </a:solidFill>
              </a:rPr>
              <a:t> jazyk, </a:t>
            </a:r>
            <a:r>
              <a:rPr lang="cs-CZ" sz="2200" dirty="0" err="1">
                <a:solidFill>
                  <a:srgbClr val="002060"/>
                </a:solidFill>
              </a:rPr>
              <a:t>inventory</a:t>
            </a:r>
            <a:r>
              <a:rPr lang="cs-CZ" sz="2200" dirty="0">
                <a:solidFill>
                  <a:srgbClr val="002060"/>
                </a:solidFill>
              </a:rPr>
              <a:t> type – jak moc jsou videa, u kterých bude moje reklama, sexuální/sprostá/násilná.</a:t>
            </a:r>
            <a:endParaRPr lang="en-US" sz="2200" dirty="0">
              <a:solidFill>
                <a:srgbClr val="002060"/>
              </a:solidFill>
            </a:endParaRP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YouTube reklamní kampaň</a:t>
            </a:r>
          </a:p>
        </p:txBody>
      </p:sp>
    </p:spTree>
    <p:extLst>
      <p:ext uri="{BB962C8B-B14F-4D97-AF65-F5344CB8AC3E}">
        <p14:creationId xmlns:p14="http://schemas.microsoft.com/office/powerpoint/2010/main" val="296418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Dále vylučujeme, u jakého obsahu bude moje video, na jakých místech.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Konverze – tahá globální nastavení účtu/cíle, nebo volím specifické.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nastavení –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capping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Publika – gender,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parental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ZÁJMY (afinita k něčemu), klíčová slova,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placements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(mohu vybrat specifické kanály).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Budget. 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videa – vyberu video, jméno, titulek, CTA, URL atd.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kampaně – čekáme na schválení, pak měření a optimalizace.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YouTube reklamní kampaň</a:t>
            </a:r>
          </a:p>
        </p:txBody>
      </p:sp>
    </p:spTree>
    <p:extLst>
      <p:ext uri="{BB962C8B-B14F-4D97-AF65-F5344CB8AC3E}">
        <p14:creationId xmlns:p14="http://schemas.microsoft.com/office/powerpoint/2010/main" val="138154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Twitter je poskytovatel sociální sítě a </a:t>
            </a:r>
            <a:r>
              <a:rPr lang="cs-CZ" sz="2200" dirty="0" err="1">
                <a:solidFill>
                  <a:srgbClr val="002060"/>
                </a:solidFill>
              </a:rPr>
              <a:t>mikroblogu</a:t>
            </a:r>
            <a:r>
              <a:rPr lang="cs-CZ" sz="2200" dirty="0">
                <a:solidFill>
                  <a:srgbClr val="002060"/>
                </a:solidFill>
              </a:rPr>
              <a:t>, který umožňuje uživatelům posílat a číst příspěvky zaslané jinými uživateli, známé jako tweety, po </a:t>
            </a:r>
            <a:r>
              <a:rPr lang="cs-CZ" sz="2200" dirty="0" err="1">
                <a:solidFill>
                  <a:srgbClr val="002060"/>
                </a:solidFill>
              </a:rPr>
              <a:t>rebrandingu</a:t>
            </a:r>
            <a:r>
              <a:rPr lang="cs-CZ" sz="2200" dirty="0">
                <a:solidFill>
                  <a:srgbClr val="002060"/>
                </a:solidFill>
              </a:rPr>
              <a:t> nazvané jako post.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Krátké příspěvky – mohou mít text, foto, video. Delší texty se kouskují.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Známé pro svou </a:t>
            </a:r>
            <a:r>
              <a:rPr lang="cs-CZ" sz="2200" dirty="0" err="1">
                <a:solidFill>
                  <a:srgbClr val="002060"/>
                </a:solidFill>
              </a:rPr>
              <a:t>geolokaci</a:t>
            </a:r>
            <a:r>
              <a:rPr lang="cs-CZ" sz="2200" dirty="0">
                <a:solidFill>
                  <a:srgbClr val="002060"/>
                </a:solidFill>
              </a:rPr>
              <a:t> (USA a UK), politiku, finance, hádky.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Dávám lidem </a:t>
            </a:r>
            <a:r>
              <a:rPr lang="cs-CZ" sz="2200" dirty="0" err="1">
                <a:solidFill>
                  <a:srgbClr val="002060"/>
                </a:solidFill>
              </a:rPr>
              <a:t>follow</a:t>
            </a:r>
            <a:r>
              <a:rPr lang="cs-CZ" sz="2200" dirty="0">
                <a:solidFill>
                  <a:srgbClr val="002060"/>
                </a:solidFill>
              </a:rPr>
              <a:t> a ten obsah pak vidím. Ale mění se to – reklamy.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Koupil Musk – obrovská kontroverze, </a:t>
            </a:r>
            <a:r>
              <a:rPr lang="cs-CZ" sz="2200" dirty="0" err="1">
                <a:solidFill>
                  <a:srgbClr val="002060"/>
                </a:solidFill>
              </a:rPr>
              <a:t>rebranding</a:t>
            </a:r>
            <a:r>
              <a:rPr lang="cs-CZ" sz="2200" dirty="0">
                <a:solidFill>
                  <a:srgbClr val="002060"/>
                </a:solidFill>
              </a:rPr>
              <a:t>, změna obchodního modelu – předplatné, změna obsahové politiky (algoritmu), změna příspěvků (přidány počty shlédnutí), od/</a:t>
            </a:r>
            <a:r>
              <a:rPr lang="cs-CZ" sz="2200" dirty="0" err="1">
                <a:solidFill>
                  <a:srgbClr val="002060"/>
                </a:solidFill>
              </a:rPr>
              <a:t>banování</a:t>
            </a:r>
            <a:r>
              <a:rPr lang="cs-CZ" sz="2200" dirty="0">
                <a:solidFill>
                  <a:srgbClr val="002060"/>
                </a:solidFill>
              </a:rPr>
              <a:t> za jiná témata (svoboda slova, Trump, </a:t>
            </a:r>
            <a:r>
              <a:rPr lang="cs-CZ" sz="2200" dirty="0" err="1">
                <a:solidFill>
                  <a:srgbClr val="002060"/>
                </a:solidFill>
              </a:rPr>
              <a:t>Kanye</a:t>
            </a:r>
            <a:r>
              <a:rPr lang="cs-CZ" sz="2200" dirty="0">
                <a:solidFill>
                  <a:srgbClr val="002060"/>
                </a:solidFill>
              </a:rPr>
              <a:t>, ale některá témata </a:t>
            </a:r>
            <a:r>
              <a:rPr lang="cs-CZ" sz="2200" dirty="0" err="1">
                <a:solidFill>
                  <a:srgbClr val="002060"/>
                </a:solidFill>
              </a:rPr>
              <a:t>banuje</a:t>
            </a:r>
            <a:r>
              <a:rPr lang="cs-CZ" sz="2200" dirty="0">
                <a:solidFill>
                  <a:srgbClr val="002060"/>
                </a:solidFill>
              </a:rPr>
              <a:t>). Twitter mu dal sílu ovlivňovat politiku (Ukrajina) i obchod (ceny akcií jeho firem).</a:t>
            </a:r>
          </a:p>
          <a:p>
            <a:endParaRPr lang="cs-CZ" sz="22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4 X (bývalý Twitter)</a:t>
            </a:r>
          </a:p>
        </p:txBody>
      </p:sp>
    </p:spTree>
    <p:extLst>
      <p:ext uri="{BB962C8B-B14F-4D97-AF65-F5344CB8AC3E}">
        <p14:creationId xmlns:p14="http://schemas.microsoft.com/office/powerpoint/2010/main" val="213508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Instagram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LinkedIn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YouTube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(Twitter)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Reddit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Discord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Twitch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226D6A-2763-9595-C7B1-A89558A2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944" y="1618532"/>
            <a:ext cx="5335868" cy="29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 err="1">
                <a:solidFill>
                  <a:srgbClr val="002060"/>
                </a:solidFill>
              </a:rPr>
              <a:t>Reddit</a:t>
            </a:r>
            <a:r>
              <a:rPr lang="cs-CZ" sz="2200" dirty="0">
                <a:solidFill>
                  <a:srgbClr val="002060"/>
                </a:solidFill>
              </a:rPr>
              <a:t> je otevřenou internetovou sociální sítí, založenou na principu předkládání obsahu uživateli a jeho následného hodnocení pomocí hlasování.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Název je anglickou slovní hříčkou ze slovního spojení „I </a:t>
            </a:r>
            <a:r>
              <a:rPr lang="cs-CZ" sz="2200" dirty="0" err="1">
                <a:solidFill>
                  <a:srgbClr val="002060"/>
                </a:solidFill>
              </a:rPr>
              <a:t>read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it</a:t>
            </a:r>
            <a:r>
              <a:rPr lang="cs-CZ" sz="2200" dirty="0">
                <a:solidFill>
                  <a:srgbClr val="002060"/>
                </a:solidFill>
              </a:rPr>
              <a:t>“, ale TL</a:t>
            </a:r>
            <a:r>
              <a:rPr lang="en-US" sz="2200" dirty="0">
                <a:solidFill>
                  <a:srgbClr val="002060"/>
                </a:solidFill>
              </a:rPr>
              <a:t>;</a:t>
            </a:r>
            <a:r>
              <a:rPr lang="cs-CZ" sz="2200" dirty="0">
                <a:solidFill>
                  <a:srgbClr val="002060"/>
                </a:solidFill>
              </a:rPr>
              <a:t>DR </a:t>
            </a:r>
            <a:r>
              <a:rPr lang="cs-CZ" sz="22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cs-CZ" sz="2200" dirty="0">
                <a:solidFill>
                  <a:srgbClr val="002060"/>
                </a:solidFill>
              </a:rPr>
              <a:t>V podstatě skupiny spravované moderátory.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Uživatelé tvoří obsah a hlasují pro vlákna.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Málo reklamy, hodně obsahu.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Hodně textu, ale funguje i foto a video.</a:t>
            </a:r>
          </a:p>
          <a:p>
            <a:r>
              <a:rPr lang="cs-CZ" sz="2200" dirty="0" err="1">
                <a:solidFill>
                  <a:srgbClr val="002060"/>
                </a:solidFill>
              </a:rPr>
              <a:t>Feed</a:t>
            </a:r>
            <a:r>
              <a:rPr lang="cs-CZ" sz="2200" dirty="0">
                <a:solidFill>
                  <a:srgbClr val="002060"/>
                </a:solidFill>
              </a:rPr>
              <a:t> z mých skupin.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5 </a:t>
            </a:r>
            <a:r>
              <a:rPr lang="cs-CZ" dirty="0" err="1"/>
              <a:t>Reddit</a:t>
            </a: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4D1240-0063-9D63-23E7-20603D7D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277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57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35292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 err="1">
                <a:solidFill>
                  <a:srgbClr val="002060"/>
                </a:solidFill>
              </a:rPr>
              <a:t>Discord</a:t>
            </a:r>
            <a:r>
              <a:rPr lang="cs-CZ" sz="2200" dirty="0">
                <a:solidFill>
                  <a:srgbClr val="002060"/>
                </a:solidFill>
              </a:rPr>
              <a:t> je komunikační platforma pro komunity. Je alternativou </a:t>
            </a:r>
            <a:r>
              <a:rPr lang="cs-CZ" sz="2200" dirty="0" err="1">
                <a:solidFill>
                  <a:srgbClr val="002060"/>
                </a:solidFill>
              </a:rPr>
              <a:t>Skypu</a:t>
            </a:r>
            <a:r>
              <a:rPr lang="cs-CZ" sz="2200" dirty="0">
                <a:solidFill>
                  <a:srgbClr val="002060"/>
                </a:solidFill>
              </a:rPr>
              <a:t>, </a:t>
            </a:r>
            <a:r>
              <a:rPr lang="cs-CZ" sz="2200" dirty="0" err="1">
                <a:solidFill>
                  <a:srgbClr val="002060"/>
                </a:solidFill>
              </a:rPr>
              <a:t>TeamSpeaku</a:t>
            </a:r>
            <a:r>
              <a:rPr lang="cs-CZ" sz="2200" dirty="0">
                <a:solidFill>
                  <a:srgbClr val="002060"/>
                </a:solidFill>
              </a:rPr>
              <a:t>, ICQ a ostatních služeb. </a:t>
            </a:r>
          </a:p>
          <a:p>
            <a:r>
              <a:rPr lang="cs-CZ" sz="2200" dirty="0" err="1">
                <a:solidFill>
                  <a:srgbClr val="002060"/>
                </a:solidFill>
              </a:rPr>
              <a:t>Discord</a:t>
            </a:r>
            <a:r>
              <a:rPr lang="cs-CZ" sz="2200" dirty="0">
                <a:solidFill>
                  <a:srgbClr val="002060"/>
                </a:solidFill>
              </a:rPr>
              <a:t> nabízí podporu </a:t>
            </a:r>
            <a:r>
              <a:rPr lang="cs-CZ" sz="2200" dirty="0" err="1">
                <a:solidFill>
                  <a:srgbClr val="002060"/>
                </a:solidFill>
              </a:rPr>
              <a:t>botů</a:t>
            </a:r>
            <a:r>
              <a:rPr lang="cs-CZ" sz="2200" dirty="0">
                <a:solidFill>
                  <a:srgbClr val="002060"/>
                </a:solidFill>
              </a:rPr>
              <a:t> pro hudbu, správu práv a jiných záležitostí.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Funguje pro komunikaci (psané zprávy v kanálech, DM, hlasová komunikace), sdílení obsahu.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Přidávám si servery podle zájmů.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Servery mají moderátory. Nastavené kanály.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Bez reklam, ale Nitro a obchod (kosmetiky).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6 </a:t>
            </a:r>
            <a:r>
              <a:rPr lang="cs-CZ" dirty="0" err="1"/>
              <a:t>Discord</a:t>
            </a: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1B522C-F419-D0E4-5D7A-FE734394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9782"/>
            <a:ext cx="2371235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80010"/>
            <a:ext cx="849694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 err="1">
                <a:solidFill>
                  <a:srgbClr val="002060"/>
                </a:solidFill>
              </a:rPr>
              <a:t>Twitch</a:t>
            </a:r>
            <a:r>
              <a:rPr lang="cs-CZ" sz="2200" dirty="0">
                <a:solidFill>
                  <a:srgbClr val="002060"/>
                </a:solidFill>
              </a:rPr>
              <a:t> je platforma pro živé vysílání. Založena 2011, koupil Amazon. Zaměřeno především na videohry, </a:t>
            </a:r>
            <a:r>
              <a:rPr lang="cs-CZ" sz="2200" dirty="0" err="1">
                <a:solidFill>
                  <a:srgbClr val="002060"/>
                </a:solidFill>
              </a:rPr>
              <a:t>eSports</a:t>
            </a:r>
            <a:r>
              <a:rPr lang="cs-CZ" sz="2200" dirty="0">
                <a:solidFill>
                  <a:srgbClr val="002060"/>
                </a:solidFill>
              </a:rPr>
              <a:t> a další akce s herním účelem, ale i hudbu, umění, či Talk Show (</a:t>
            </a:r>
            <a:r>
              <a:rPr lang="cs-CZ" sz="2200" dirty="0" err="1">
                <a:solidFill>
                  <a:srgbClr val="002060"/>
                </a:solidFill>
              </a:rPr>
              <a:t>Pools</a:t>
            </a:r>
            <a:r>
              <a:rPr lang="cs-CZ" sz="2200" dirty="0">
                <a:solidFill>
                  <a:srgbClr val="002060"/>
                </a:solidFill>
              </a:rPr>
              <a:t> a </a:t>
            </a:r>
            <a:r>
              <a:rPr lang="cs-CZ" sz="2200" dirty="0" err="1">
                <a:solidFill>
                  <a:srgbClr val="002060"/>
                </a:solidFill>
              </a:rPr>
              <a:t>Hottubs</a:t>
            </a:r>
            <a:r>
              <a:rPr lang="cs-CZ" sz="2200" dirty="0">
                <a:solidFill>
                  <a:srgbClr val="002060"/>
                </a:solidFill>
              </a:rPr>
              <a:t>).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Sledované kanály, doporučené kanály, sledované kategorie.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Živý stream - interakce, záznamy streamů, videa.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Reklamy, drops, spolupráce, Prime,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donate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7 </a:t>
            </a:r>
            <a:r>
              <a:rPr lang="cs-CZ" dirty="0" err="1"/>
              <a:t>Twitch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BEC08A-C11E-FF9E-4335-D3EDCF905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97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6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987824" y="2283718"/>
            <a:ext cx="3168352" cy="17866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35292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Použijte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Facebook Ad Library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Najděte reklamy 3 různých firem a: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uveďte, na koho cílí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jaký byl dosah reklamy (postup viz obrázky na dalších slidech)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vlastní reklamu (grafika + text) – můžete použít z předchozího úkolu.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reklamy určete, na koho bude cílená (Věk, pohlaví, zájmy, povolání, atd.).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určete, jaký bude cíl reklamy (návštěvnost webu, povědomí o značce, nákup na e-shopu, získání kontaktu).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Volbu následně </a:t>
            </a:r>
            <a:r>
              <a:rPr lang="cs-CZ" altLang="cs-CZ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krátce zdůvodněte.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</p:spTree>
    <p:extLst>
      <p:ext uri="{BB962C8B-B14F-4D97-AF65-F5344CB8AC3E}">
        <p14:creationId xmlns:p14="http://schemas.microsoft.com/office/powerpoint/2010/main" val="290969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59382C5-DF1D-8645-FBA5-5980BD1A7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4" y="721250"/>
            <a:ext cx="7171408" cy="37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5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  <p:pic>
        <p:nvPicPr>
          <p:cNvPr id="3" name="Obrázek 2" descr="Obsah obrázku snímek obrazovky, text, software, Webové stránky&#10;&#10;Popis byl vytvořen automaticky">
            <a:extLst>
              <a:ext uri="{FF2B5EF4-FFF2-40B4-BE49-F238E27FC236}">
                <a16:creationId xmlns:a16="http://schemas.microsoft.com/office/drawing/2014/main" id="{0B6C77B7-1AC9-9934-4864-4D23FC118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557"/>
            <a:ext cx="7555637" cy="41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5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  <p:pic>
        <p:nvPicPr>
          <p:cNvPr id="4" name="Obrázek 3" descr="Obsah obrázku snímek obrazovky, text&#10;&#10;Popis byl vytvořen automaticky">
            <a:extLst>
              <a:ext uri="{FF2B5EF4-FFF2-40B4-BE49-F238E27FC236}">
                <a16:creationId xmlns:a16="http://schemas.microsoft.com/office/drawing/2014/main" id="{0CF71D5B-CAC2-B868-F3D2-8FA5A39F4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9966"/>
            <a:ext cx="7670371" cy="41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Všem jde o naši pozornost.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Proč?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Protože čím déle zůstaneme, tím více reklam nám mohou zobrazit = mají větší zisk. Nekonečný </a:t>
            </a:r>
            <a:r>
              <a:rPr lang="cs-CZ" sz="2400" dirty="0" err="1">
                <a:solidFill>
                  <a:srgbClr val="002060"/>
                </a:solidFill>
              </a:rPr>
              <a:t>feed</a:t>
            </a:r>
            <a:r>
              <a:rPr lang="cs-CZ" sz="2400" dirty="0">
                <a:solidFill>
                  <a:srgbClr val="002060"/>
                </a:solidFill>
              </a:rPr>
              <a:t>, místo jen pár postů od přátel.</a:t>
            </a: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Přitahuje to pak „nekalé živly“ – spam,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botnet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trollí farmy, nebo i „obyčejné“ trendy typu videa s překvapením na konci (dívej se dlouho, ať víc vydělám). </a:t>
            </a: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Cesta ven – předplatné?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Princip sociálních sítí</a:t>
            </a:r>
          </a:p>
        </p:txBody>
      </p:sp>
    </p:spTree>
    <p:extLst>
      <p:ext uri="{BB962C8B-B14F-4D97-AF65-F5344CB8AC3E}">
        <p14:creationId xmlns:p14="http://schemas.microsoft.com/office/powerpoint/2010/main" val="139762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  <a:hlinkClick r:id="rId3"/>
              </a:rPr>
              <a:t>„</a:t>
            </a:r>
            <a:r>
              <a:rPr lang="cs-CZ" sz="2400" i="1" dirty="0">
                <a:solidFill>
                  <a:srgbClr val="002060"/>
                </a:solidFill>
                <a:hlinkClick r:id="rId3"/>
              </a:rPr>
              <a:t>Instagram</a:t>
            </a:r>
            <a:r>
              <a:rPr lang="cs-CZ" sz="2400" i="1" dirty="0">
                <a:solidFill>
                  <a:srgbClr val="002060"/>
                </a:solidFill>
              </a:rPr>
              <a:t> je bezplatná aplikace pro sdílení fotek a videí, která je dostupná pro zařízení iPhone a Android. Lidé můžou do naší služby nahrát fotky a videa a pak se o ně podělit se svými sledujícími nebo s vybranou skupinou přátel. Můžou si taky prohlížet, komentovat a označovat jako To se mi líbí příspěvky, které na Instagramu zveřejnili jejich přátelé. Účet si může vytvořit kdokoli starší 13 let. Stačí zaregistrovat e-mailovou adresu a vybrat uživatelské jméno.“</a:t>
            </a:r>
          </a:p>
          <a:p>
            <a:r>
              <a:rPr lang="cs-CZ" sz="2400" dirty="0">
                <a:solidFill>
                  <a:srgbClr val="002060"/>
                </a:solidFill>
              </a:rPr>
              <a:t>Druhá sociální síť skupiny Meta od 2012.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Zaměřena </a:t>
            </a:r>
            <a:r>
              <a:rPr lang="cs-CZ" sz="2400" b="1" dirty="0">
                <a:solidFill>
                  <a:srgbClr val="002060"/>
                </a:solidFill>
              </a:rPr>
              <a:t>vizuálně – foto, video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1 Instagram</a:t>
            </a:r>
          </a:p>
        </p:txBody>
      </p:sp>
    </p:spTree>
    <p:extLst>
      <p:ext uri="{BB962C8B-B14F-4D97-AF65-F5344CB8AC3E}">
        <p14:creationId xmlns:p14="http://schemas.microsoft.com/office/powerpoint/2010/main" val="348619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424936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 je pouze vizuál + trochu textu, Facebook má klidně pouze text, pocity a jiné.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Profilům dáváme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 filtry, editace foto a video.</a:t>
            </a:r>
          </a:p>
          <a:p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(jiný algoritmus),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(zmizí),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Reels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(krátká videa ala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Live. Zprávy, Shop,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Oproti Facebooku je Instagram více zaměřený na lidi a jejich interakci, snadné sdílení (nereálných) vizuálů. Přitahuje jinou cílovku.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Liší se tedy typy příspěvků a publika = jiné nástroje.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Co je jiné?</a:t>
            </a:r>
          </a:p>
        </p:txBody>
      </p:sp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Instagram demografie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E2320E-811B-32A0-C36E-74D04BBA0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71550"/>
            <a:ext cx="6830378" cy="39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Mladší cílovka – komunikuji jiné věci, komunikuji jinak.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Jiný typ obsahu – méně textu, skupin,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marketplacu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více vizuální zábavy, funguje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vizuály produktů.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Jiný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reakce,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komenty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sdílení, CTR, strávený čas. (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profile)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 pro trochu jiná odvětví – tzv. „Instagram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produkty“, zdraví a krása, móda a doplňky, jídlo a gastro, cestování.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Reklamní platforma je propojená – můžu mít kampaň na obou platformách zároveň.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Instagram pro firmy</a:t>
            </a:r>
          </a:p>
        </p:txBody>
      </p:sp>
    </p:spTree>
    <p:extLst>
      <p:ext uri="{BB962C8B-B14F-4D97-AF65-F5344CB8AC3E}">
        <p14:creationId xmlns:p14="http://schemas.microsoft.com/office/powerpoint/2010/main" val="351416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„</a:t>
            </a:r>
            <a:r>
              <a:rPr lang="cs-CZ" sz="2200" i="1" dirty="0">
                <a:solidFill>
                  <a:srgbClr val="002060"/>
                </a:solidFill>
                <a:hlinkClick r:id="rId3"/>
              </a:rPr>
              <a:t>LinkedIn</a:t>
            </a:r>
            <a:r>
              <a:rPr lang="cs-CZ" sz="2200" i="1" dirty="0">
                <a:solidFill>
                  <a:srgbClr val="002060"/>
                </a:solidFill>
              </a:rPr>
              <a:t> je celosvětově největší profesní síť na internetu. Na LinkedIn můžete najít tu správnou práci nebo stáž, navázat a posílit profesní vztahy a získat dovednosti, které potřebujete, abyste uspěli ve své kariéře</a:t>
            </a:r>
            <a:r>
              <a:rPr lang="cs-CZ" sz="2200" dirty="0">
                <a:solidFill>
                  <a:srgbClr val="002060"/>
                </a:solidFill>
              </a:rPr>
              <a:t>.“</a:t>
            </a:r>
          </a:p>
          <a:p>
            <a:r>
              <a:rPr lang="cs-CZ" sz="2200" dirty="0">
                <a:solidFill>
                  <a:srgbClr val="002060"/>
                </a:solidFill>
              </a:rPr>
              <a:t>Vlastní Microsoft. Primárně profesní síť – ne zábavní!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Starší cílová skupina. Špičky daných oborů, majitelé společností, manažeři, specialisti, freelanceři, HR, profily „zaměstnanců“.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Profil ale máme i pokud chceme změnit zaměstnání, studenti hledající brigádu, pokud hledáme práci po rodičovské dovolené apod.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/>
              <a:t>2 LinkedIn (</a:t>
            </a:r>
            <a:r>
              <a:rPr lang="cs-CZ" dirty="0" err="1"/>
              <a:t>Linkedin</a:t>
            </a:r>
            <a:r>
              <a:rPr lang="cs-CZ" dirty="0"/>
              <a:t>, </a:t>
            </a:r>
            <a:r>
              <a:rPr lang="cs-CZ" dirty="0" err="1"/>
              <a:t>Linkdin</a:t>
            </a:r>
            <a:r>
              <a:rPr lang="cs-CZ" dirty="0"/>
              <a:t>, </a:t>
            </a:r>
            <a:r>
              <a:rPr lang="cs-CZ" dirty="0" err="1"/>
              <a:t>Linkin</a:t>
            </a:r>
            <a:r>
              <a:rPr lang="cs-CZ" dirty="0"/>
              <a:t>, </a:t>
            </a:r>
            <a:r>
              <a:rPr lang="cs-CZ" dirty="0" err="1"/>
              <a:t>Linked</a:t>
            </a:r>
            <a:r>
              <a:rPr lang="cs-CZ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26293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843558"/>
            <a:ext cx="853294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Chceme se „prodat“ – vybíráme relevantní informace!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Jiný profil, než na zábavních sítích – vyplňujeme více informací – </a:t>
            </a:r>
            <a:r>
              <a:rPr lang="cs-CZ" sz="2000" dirty="0" err="1">
                <a:solidFill>
                  <a:srgbClr val="002060"/>
                </a:solidFill>
              </a:rPr>
              <a:t>endorsement</a:t>
            </a:r>
            <a:r>
              <a:rPr lang="cs-CZ" sz="2000" dirty="0">
                <a:solidFill>
                  <a:srgbClr val="002060"/>
                </a:solidFill>
              </a:rPr>
              <a:t> (v podstatě potvrzení) od kontaktů, že máme určitou schopnost, zkušenost apod.  Jiný počet kontaktů oproti zábavním sítím.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současná a minulá zaměstnaní.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moje aktivita typu příspěvky, komentáře apod.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Dovednosti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naše schopnosti, v čem jsme dobří, co umíme.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Vzdělání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absolvované školy, certifikáty, školení apod.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úroveň jazykových schopností.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Zájmy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profily společností, které sledujeme.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co se nám povedlo.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LinkedIn profil</a:t>
            </a:r>
          </a:p>
        </p:txBody>
      </p:sp>
    </p:spTree>
    <p:extLst>
      <p:ext uri="{BB962C8B-B14F-4D97-AF65-F5344CB8AC3E}">
        <p14:creationId xmlns:p14="http://schemas.microsoft.com/office/powerpoint/2010/main" val="70193478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5233</TotalTime>
  <Words>2466</Words>
  <Application>Microsoft Office PowerPoint</Application>
  <PresentationFormat>Předvádění na obrazovce (16:9)</PresentationFormat>
  <Paragraphs>207</Paragraphs>
  <Slides>27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SLU</vt:lpstr>
      <vt:lpstr>Sociální sítě - ostatní</vt:lpstr>
      <vt:lpstr>Obsah přednášky</vt:lpstr>
      <vt:lpstr>Princip sociálních sítí</vt:lpstr>
      <vt:lpstr>1 Instagram</vt:lpstr>
      <vt:lpstr>Co je jiné?</vt:lpstr>
      <vt:lpstr>Instagram demografie</vt:lpstr>
      <vt:lpstr>Instagram pro firmy</vt:lpstr>
      <vt:lpstr>2 LinkedIn (Linkedin, Linkdin, Linkin, Linked…)</vt:lpstr>
      <vt:lpstr>LinkedIn profil</vt:lpstr>
      <vt:lpstr>LinkedIn specifika</vt:lpstr>
      <vt:lpstr>LinkedIn – chci sehnat zaměstnání</vt:lpstr>
      <vt:lpstr>LinkedIn – pohled firmy</vt:lpstr>
      <vt:lpstr>LinkedIn kampaně </vt:lpstr>
      <vt:lpstr>3 YouTube</vt:lpstr>
      <vt:lpstr>YouTube obecně</vt:lpstr>
      <vt:lpstr>YouTube pro firmy</vt:lpstr>
      <vt:lpstr>YouTube reklamní kampaň</vt:lpstr>
      <vt:lpstr>YouTube reklamní kampaň</vt:lpstr>
      <vt:lpstr>4 X (bývalý Twitter)</vt:lpstr>
      <vt:lpstr>5 Reddit</vt:lpstr>
      <vt:lpstr>6 Discord</vt:lpstr>
      <vt:lpstr>7 Twitch</vt:lpstr>
      <vt:lpstr>Konec prezentace</vt:lpstr>
      <vt:lpstr>Úkol na seminář</vt:lpstr>
      <vt:lpstr>Úkol na seminář</vt:lpstr>
      <vt:lpstr>Úkol na seminář</vt:lpstr>
      <vt:lpstr>Úkol na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170</cp:revision>
  <dcterms:created xsi:type="dcterms:W3CDTF">2016-07-06T15:42:34Z</dcterms:created>
  <dcterms:modified xsi:type="dcterms:W3CDTF">2023-11-01T07:42:14Z</dcterms:modified>
</cp:coreProperties>
</file>