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349" r:id="rId4"/>
    <p:sldId id="348" r:id="rId5"/>
    <p:sldId id="350" r:id="rId6"/>
    <p:sldId id="340" r:id="rId7"/>
    <p:sldId id="351" r:id="rId8"/>
    <p:sldId id="273" r:id="rId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269"/>
            <p14:sldId id="349"/>
            <p14:sldId id="348"/>
            <p14:sldId id="350"/>
            <p14:sldId id="340"/>
            <p14:sldId id="351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85" d="100"/>
          <a:sy n="85" d="100"/>
        </p:scale>
        <p:origin x="14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penize.cz/mzda-a-plat/439142-pracovni-cesta-2023-cestovni-nahrady-stravne-pausal-za-aut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Změny místa výkonu práce.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Cestovní náhrady.</a:t>
            </a:r>
            <a:endParaRPr lang="cs-CZ" sz="15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6a.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Změna pracovní smlouvy. Změna dohody.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Mění se podmínky smlouvy.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Změny možná jen písemnou formou.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Může se měnit obsah i forma.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Číst! Nepodepisovat bez rozmyslu a případné konzultace!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Převedení na jinou práci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 rozdíl mezi povinností, možností a žádostí o převedení.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Povinnost </a:t>
            </a:r>
            <a:r>
              <a:rPr lang="cs-CZ" sz="2900" dirty="0" err="1">
                <a:solidFill>
                  <a:schemeClr val="bg2"/>
                </a:solidFill>
              </a:rPr>
              <a:t>zam-ele</a:t>
            </a:r>
            <a:r>
              <a:rPr lang="cs-CZ" sz="2900" dirty="0">
                <a:solidFill>
                  <a:schemeClr val="bg2"/>
                </a:solidFill>
              </a:rPr>
              <a:t> zejména z důvodu ochrany </a:t>
            </a:r>
            <a:r>
              <a:rPr lang="cs-CZ" sz="2900" dirty="0" err="1">
                <a:solidFill>
                  <a:schemeClr val="bg2"/>
                </a:solidFill>
              </a:rPr>
              <a:t>zam-ce</a:t>
            </a:r>
            <a:r>
              <a:rPr lang="cs-CZ" sz="2900" dirty="0">
                <a:solidFill>
                  <a:schemeClr val="bg2"/>
                </a:solidFill>
              </a:rPr>
              <a:t>, nebo z rozhodnutí soudu, nebo lékaře.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Možnost při výpovědi, trestním stíhání, když pozbyl předpoklady pro výkon práce.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Na žádost zaměstnance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9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Změny místa výkonu 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Přeložení v rámci stejného </a:t>
            </a:r>
            <a:r>
              <a:rPr lang="cs-CZ" sz="2900" dirty="0" err="1">
                <a:solidFill>
                  <a:schemeClr val="bg2"/>
                </a:solidFill>
              </a:rPr>
              <a:t>zam-ele</a:t>
            </a:r>
            <a:r>
              <a:rPr lang="cs-CZ" sz="2900" dirty="0">
                <a:solidFill>
                  <a:schemeClr val="bg2"/>
                </a:solidFill>
              </a:rPr>
              <a:t> – jiné místo výkonu práce, dočasné, max. 2</a:t>
            </a:r>
            <a:r>
              <a:rPr lang="cs-CZ" sz="3000" dirty="0">
                <a:solidFill>
                  <a:schemeClr val="bg2"/>
                </a:solidFill>
              </a:rPr>
              <a:t> měsíce, nutný souhlas, pokud trvalé        změna pracovní smlouvy, cestovní náhrady.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Dočasné přidělení – písemná dohoda se souhlasem </a:t>
            </a:r>
            <a:r>
              <a:rPr lang="cs-CZ" sz="3000" dirty="0" err="1">
                <a:solidFill>
                  <a:schemeClr val="bg2"/>
                </a:solidFill>
              </a:rPr>
              <a:t>zam-ce</a:t>
            </a:r>
            <a:r>
              <a:rPr lang="cs-CZ" sz="3000" dirty="0">
                <a:solidFill>
                  <a:schemeClr val="bg2"/>
                </a:solidFill>
              </a:rPr>
              <a:t>, až po 6 měsících od nástupu, je to nástroj flexibility.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997B2E2A-058D-4FCB-A6C4-19CEBCEFF3AC}"/>
              </a:ext>
            </a:extLst>
          </p:cNvPr>
          <p:cNvSpPr/>
          <p:nvPr/>
        </p:nvSpPr>
        <p:spPr bwMode="auto">
          <a:xfrm>
            <a:off x="4860032" y="2852936"/>
            <a:ext cx="648072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Pracovní cesta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 nutný souhlas </a:t>
            </a:r>
            <a:r>
              <a:rPr lang="cs-CZ" sz="2900" dirty="0" err="1">
                <a:solidFill>
                  <a:schemeClr val="bg2"/>
                </a:solidFill>
              </a:rPr>
              <a:t>zam-ce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Povinnost zaměstnavatele hradit cestovní náhrady dle zákona.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Definováno dle zákona pro zaměstnance na pracovní smlouvu, na základě dohody, nebo vnitřního předpisu lze i u </a:t>
            </a:r>
            <a:r>
              <a:rPr lang="cs-CZ" sz="2900" dirty="0" err="1">
                <a:solidFill>
                  <a:schemeClr val="bg2"/>
                </a:solidFill>
              </a:rPr>
              <a:t>dohodářů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Před započetím PC je nutné určit: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odkud, kam, na jak dlouho, způsob dopravy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CESTOVNÍ PŘÍKAZ.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69F4A8C2-A0C9-4690-9DDB-1EC12339689D}"/>
              </a:ext>
            </a:extLst>
          </p:cNvPr>
          <p:cNvSpPr/>
          <p:nvPr/>
        </p:nvSpPr>
        <p:spPr bwMode="auto">
          <a:xfrm>
            <a:off x="2915816" y="5733256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0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Cestovní příkaz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41971"/>
            <a:ext cx="8136904" cy="5282653"/>
          </a:xfrm>
        </p:spPr>
        <p:txBody>
          <a:bodyPr/>
          <a:lstStyle/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ADD878A-2680-4648-AFA1-40CFE30D0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85874"/>
            <a:ext cx="4536503" cy="5743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54927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Druhy cestovních náhrad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41971"/>
            <a:ext cx="8136904" cy="5282653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Cestovní náhrady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stravné (tuzemské sazby, zahraniční sazby, návaznost na tzv. </a:t>
            </a:r>
            <a:r>
              <a:rPr lang="cs-CZ" sz="3000" dirty="0" err="1">
                <a:solidFill>
                  <a:schemeClr val="bg2"/>
                </a:solidFill>
              </a:rPr>
              <a:t>stravenkový</a:t>
            </a:r>
            <a:r>
              <a:rPr lang="cs-CZ" sz="3000" dirty="0">
                <a:solidFill>
                  <a:schemeClr val="bg2"/>
                </a:solidFill>
              </a:rPr>
              <a:t> paušál)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jízdné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využití služebního a vlastního vozidla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účtování PHM (skutečné náklady, dle vyhlášky)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pracovní doba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https://www.penize.cz/mzda-a-plat/439142-pracovni-cesta-2023-cestovni-nahrady-stravne-pausal-za-auto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Cestovní příkaz, zpráva o služební cestě</a:t>
            </a:r>
          </a:p>
          <a:p>
            <a:pPr algn="just"/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4A75D8D-BD2F-46AB-A20E-2EC4F4165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3152" y="4585605"/>
            <a:ext cx="2060848" cy="20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5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7883</TotalTime>
  <Words>386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Vzletný</vt:lpstr>
      <vt:lpstr>Prezentace aplikace PowerPoint</vt:lpstr>
      <vt:lpstr>Změna pracovní smlouvy. Změna dohody.</vt:lpstr>
      <vt:lpstr>Převedení na jinou práci</vt:lpstr>
      <vt:lpstr>Změny místa výkonu práce</vt:lpstr>
      <vt:lpstr>Pracovní cesta</vt:lpstr>
      <vt:lpstr>Cestovní příkaz</vt:lpstr>
      <vt:lpstr>Druhy cestovních náhrad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241</cp:revision>
  <cp:lastPrinted>1601-01-01T00:00:00Z</cp:lastPrinted>
  <dcterms:created xsi:type="dcterms:W3CDTF">2005-09-23T13:42:26Z</dcterms:created>
  <dcterms:modified xsi:type="dcterms:W3CDTF">2023-10-30T09:22:58Z</dcterms:modified>
</cp:coreProperties>
</file>