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352" r:id="rId4"/>
    <p:sldId id="348" r:id="rId5"/>
    <p:sldId id="353" r:id="rId6"/>
    <p:sldId id="354" r:id="rId7"/>
    <p:sldId id="355" r:id="rId8"/>
    <p:sldId id="273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09.10.2023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qBRE_Aw-8Q" TargetMode="External"/><Relationship Id="rId2" Type="http://schemas.openxmlformats.org/officeDocument/2006/relationships/hyperlink" Target="https://www.youtube.com/watch?v=w8L7uw9y7e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3OzK2w8kU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863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Jak si vytvořit profil na LinkedIn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seminář LinkedIn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Proč </a:t>
            </a: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Linkedin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Profesní síť.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Rozdíl mezi L a ostatními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	sociálními sítěmi.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2 nejdůležitější způsoby, jak využít L: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budování osobní značky</a:t>
            </a:r>
          </a:p>
          <a:p>
            <a:pPr algn="just">
              <a:buFontTx/>
              <a:buChar char="-"/>
            </a:pPr>
            <a:r>
              <a:rPr lang="cs-CZ" sz="2900" dirty="0">
                <a:solidFill>
                  <a:schemeClr val="bg2"/>
                </a:solidFill>
              </a:rPr>
              <a:t>získávání kontaktů.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9FF2B36-DF35-4AD8-BF0D-ED59C74300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14739"/>
            <a:ext cx="2880320" cy="1496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4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1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err="1">
                <a:solidFill>
                  <a:schemeClr val="bg2"/>
                </a:solidFill>
                <a:effectLst/>
                <a:latin typeface="+mn-lt"/>
              </a:rPr>
              <a:t>Videonávody</a:t>
            </a: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 </a:t>
            </a:r>
            <a:r>
              <a:rPr lang="cs-CZ" sz="3300" b="1">
                <a:solidFill>
                  <a:schemeClr val="bg2"/>
                </a:solidFill>
                <a:effectLst/>
                <a:latin typeface="+mn-lt"/>
              </a:rPr>
              <a:t>- příklady</a:t>
            </a:r>
            <a:endParaRPr lang="cs-CZ" sz="3300" b="1" dirty="0">
              <a:solidFill>
                <a:schemeClr val="bg2"/>
              </a:solidFill>
              <a:effectLst/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  <a:hlinkClick r:id="rId2"/>
              </a:rPr>
              <a:t>https://www.youtube.com/watch?v=w8L7uw9y7eU</a:t>
            </a: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https://www.youtube.com/watch?v=XqBRE_Aw-8Q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rgbClr val="FF0000"/>
                </a:solidFill>
                <a:hlinkClick r:id="rId4"/>
              </a:rPr>
              <a:t>https://www.youtube.com/watch?v=X3OzK2w8kUs</a:t>
            </a: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		</a:t>
            </a: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30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09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Doporučení ze zkušeností personalistů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Název pozice – volte klíčová slova, která souvisí k danou pozicí, podle toho hledají headhunteři.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Fotografie.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Snažte se vyplnit co nejvíce sekcí – opět užívejte klíčová slova, např. jasné názvy nástrojů, s nimiž umíte pracovat, aplikací, programů…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U vzdělání uvádějte pouze ukončené, neuvádějte základku </a:t>
            </a:r>
            <a:r>
              <a:rPr lang="cs-CZ" sz="2900" dirty="0">
                <a:solidFill>
                  <a:schemeClr val="bg2"/>
                </a:solidFill>
                <a:sym typeface="Wingdings" panose="05000000000000000000" pitchFamily="2" charset="2"/>
              </a:rPr>
              <a:t>.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  <a:sym typeface="Wingdings" panose="05000000000000000000" pitchFamily="2" charset="2"/>
              </a:rPr>
              <a:t>Uvádějte znalost jazyků. Využijte škálu </a:t>
            </a:r>
            <a:r>
              <a:rPr lang="cs-CZ" sz="2900" dirty="0" err="1">
                <a:solidFill>
                  <a:schemeClr val="bg2"/>
                </a:solidFill>
                <a:sym typeface="Wingdings" panose="05000000000000000000" pitchFamily="2" charset="2"/>
              </a:rPr>
              <a:t>Linkedin</a:t>
            </a:r>
            <a:r>
              <a:rPr lang="cs-CZ" sz="2900" dirty="0">
                <a:solidFill>
                  <a:schemeClr val="bg2"/>
                </a:solidFill>
                <a:sym typeface="Wingdings" panose="05000000000000000000" pitchFamily="2" charset="2"/>
              </a:rPr>
              <a:t> dle skutečnosti. Pohovory mohou být zčásti vedeny v cizím jazyce. Další jazyky kromě angličtiny…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  <a:sym typeface="Wingdings" panose="05000000000000000000" pitchFamily="2" charset="2"/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34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Doporučení ze zkušeností personalistů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Využijte určitě možnost založit si dvojjazyčný profil, nebo rovnou v AJ.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Když si otevřete profil, tak vyplňte </a:t>
            </a:r>
            <a:r>
              <a:rPr lang="cs-CZ" sz="2900" dirty="0" err="1">
                <a:solidFill>
                  <a:schemeClr val="bg2"/>
                </a:solidFill>
              </a:rPr>
              <a:t>summary</a:t>
            </a:r>
            <a:r>
              <a:rPr lang="cs-CZ" sz="2900" dirty="0">
                <a:solidFill>
                  <a:schemeClr val="bg2"/>
                </a:solidFill>
              </a:rPr>
              <a:t>, kde shrnu, co umím a co dělám. 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Do dalších </a:t>
            </a:r>
            <a:r>
              <a:rPr lang="cs-CZ" sz="2900" dirty="0" err="1">
                <a:solidFill>
                  <a:schemeClr val="bg2"/>
                </a:solidFill>
              </a:rPr>
              <a:t>skills</a:t>
            </a:r>
            <a:r>
              <a:rPr lang="cs-CZ" sz="2900" dirty="0">
                <a:solidFill>
                  <a:schemeClr val="bg2"/>
                </a:solidFill>
              </a:rPr>
              <a:t>: z nabídky LI, případně další např. projektový management…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Když budete profil zakládat, tak nevynechejte žádnou z nabízených možnosti.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Osobností profilové informace pouze např. flexibilita, odolnost proti stresu. Možno dát i do </a:t>
            </a:r>
            <a:r>
              <a:rPr lang="cs-CZ" sz="2900" dirty="0" err="1">
                <a:solidFill>
                  <a:schemeClr val="bg2"/>
                </a:solidFill>
              </a:rPr>
              <a:t>skills</a:t>
            </a:r>
            <a:r>
              <a:rPr lang="cs-CZ" sz="2900" dirty="0">
                <a:solidFill>
                  <a:schemeClr val="bg2"/>
                </a:solidFill>
              </a:rPr>
              <a:t>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1614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Další doporučení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b="1" i="1" dirty="0">
                <a:solidFill>
                  <a:schemeClr val="bg2"/>
                </a:solidFill>
              </a:rPr>
              <a:t>Buďte to vy.</a:t>
            </a:r>
            <a:r>
              <a:rPr lang="cs-CZ" sz="2900" dirty="0">
                <a:solidFill>
                  <a:schemeClr val="bg2"/>
                </a:solidFill>
              </a:rPr>
              <a:t> Když vás někdo pozná na LinkedIn a pak se s vámi setká osobně – měl by se vždy setkat s tím stejným člověkem.</a:t>
            </a:r>
          </a:p>
          <a:p>
            <a:pPr algn="just">
              <a:buNone/>
            </a:pPr>
            <a:r>
              <a:rPr lang="cs-CZ" sz="2900" b="1" i="1" dirty="0">
                <a:solidFill>
                  <a:schemeClr val="bg2"/>
                </a:solidFill>
              </a:rPr>
              <a:t>Autenticita a odbornost se nevylučují.</a:t>
            </a:r>
            <a:r>
              <a:rPr lang="cs-CZ" sz="2900" dirty="0">
                <a:solidFill>
                  <a:schemeClr val="bg2"/>
                </a:solidFill>
              </a:rPr>
              <a:t>             Naopak: V jejich spojení je největší síla. Ukažte, komunikujte, co umíte a znáte, čemu rozumíte. A dejte do toho sebe – svou osobnost, své vyjadřování, své hodnoty, příběhy, svůj pohled na svět.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20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Příspěvky a jejich obsah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Jak se liší od jiných sociálních sítí?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Profesní příspěvky z oblastí vašeho zájmu v profesní oblasti – sdílejte, komentujte.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Buďte struční, ale výstižní.</a:t>
            </a:r>
          </a:p>
          <a:p>
            <a:pPr algn="just">
              <a:buNone/>
            </a:pPr>
            <a:r>
              <a:rPr lang="cs-CZ" sz="2900" dirty="0">
                <a:solidFill>
                  <a:schemeClr val="bg2"/>
                </a:solidFill>
              </a:rPr>
              <a:t>Mnoho profesionálů na </a:t>
            </a:r>
            <a:r>
              <a:rPr lang="cs-CZ" sz="2900" dirty="0" err="1">
                <a:solidFill>
                  <a:schemeClr val="bg2"/>
                </a:solidFill>
              </a:rPr>
              <a:t>Linkedin</a:t>
            </a:r>
            <a:r>
              <a:rPr lang="cs-CZ" sz="2900" dirty="0">
                <a:solidFill>
                  <a:schemeClr val="bg2"/>
                </a:solidFill>
              </a:rPr>
              <a:t> uveřejňuje zajímavé profesní informace a sdělení, najdete zde i diskuze odborníků, protože bubliny se zde utváří na základě profesního zájmu.</a:t>
            </a: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126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5063</TotalTime>
  <Words>510</Words>
  <Application>Microsoft Office PowerPoint</Application>
  <PresentationFormat>Předvádění na obrazovce (4:3)</PresentationFormat>
  <Paragraphs>64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Proč Linkedin?</vt:lpstr>
      <vt:lpstr>Videonávody - příklady</vt:lpstr>
      <vt:lpstr>Doporučení ze zkušeností personalistů</vt:lpstr>
      <vt:lpstr>Doporučení ze zkušeností personalistů</vt:lpstr>
      <vt:lpstr>Další doporučení</vt:lpstr>
      <vt:lpstr>Příspěvky a jejich obsah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215</cp:revision>
  <cp:lastPrinted>1601-01-01T00:00:00Z</cp:lastPrinted>
  <dcterms:created xsi:type="dcterms:W3CDTF">2005-09-23T13:42:26Z</dcterms:created>
  <dcterms:modified xsi:type="dcterms:W3CDTF">2023-10-09T07:12:01Z</dcterms:modified>
</cp:coreProperties>
</file>