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7" r:id="rId4"/>
    <p:sldId id="284" r:id="rId5"/>
    <p:sldId id="276" r:id="rId6"/>
    <p:sldId id="277" r:id="rId7"/>
    <p:sldId id="281" r:id="rId8"/>
    <p:sldId id="280" r:id="rId9"/>
    <p:sldId id="278" r:id="rId10"/>
    <p:sldId id="279" r:id="rId11"/>
    <p:sldId id="283" r:id="rId12"/>
    <p:sldId id="267" r:id="rId13"/>
    <p:sldId id="282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1"/>
    <p:restoredTop sz="94694"/>
  </p:normalViewPr>
  <p:slideViewPr>
    <p:cSldViewPr>
      <p:cViewPr varScale="1">
        <p:scale>
          <a:sx n="94" d="100"/>
          <a:sy n="94" d="100"/>
        </p:scale>
        <p:origin x="73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09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03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0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89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97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mikroprostředí a makroprostředí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Sestavena na základě předchozích analýz makro a mikroprostředí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Upozorňuje na klíčové silné a slabé stránky organice a také na příležitosti a hrozby, kterým firma čelí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trengths,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eaknesses,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pportunities,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hreats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3110417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66429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Výkonné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stroje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Růst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důchodů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Přísun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cizinců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Zkušení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Příchod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nových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konkurentů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Zemětřesení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výrobě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zkušený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</a:t>
            </a:r>
            <a:r>
              <a:rPr lang="en-GB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4066972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10 minut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se do skupin po 3-4</a:t>
            </a:r>
          </a:p>
          <a:p>
            <a:pPr algn="ctr"/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Napište na papír SWOT analýzu libovolného podniku a do každé oblasti min. 3 věci</a:t>
            </a:r>
          </a:p>
          <a:p>
            <a:pPr marL="0" indent="0" algn="ctr">
              <a:buNone/>
            </a:pP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získá každý, kdo bude mít cvičení správně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Praktický úkol </a:t>
            </a:r>
            <a:r>
              <a:rPr lang="cs-CZ" dirty="0">
                <a:solidFill>
                  <a:srgbClr val="FF0000"/>
                </a:solidFill>
              </a:rPr>
              <a:t>za 2 body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Lidská tvář, osoba, muž, oblečení&#10;&#10;Popis byl vytvořen automaticky">
            <a:extLst>
              <a:ext uri="{FF2B5EF4-FFF2-40B4-BE49-F238E27FC236}">
                <a16:creationId xmlns:a16="http://schemas.microsoft.com/office/drawing/2014/main" id="{F24ED4D9-884B-398A-1A21-DCCF1FE59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09" y="0"/>
            <a:ext cx="372118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(5. 12.)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Česká kniha max 15 bodů, AJ max 30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100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89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7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65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69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0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-  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4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	0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-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4560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 – potřeba, přání, poptávka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 úkol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pocit nedostatku –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 potřebuji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splnění potřeby na základě preferencí –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 chci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splnění přání na základě kupní síly –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 si koupím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–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Únava – potřebuji energii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energetický nápoj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RedBull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Crazy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wolf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327424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Utvořte dvojice potřeba - přání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minut na zpracování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zkušenosti, naučit se řídit auto, zapojit se do Business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Academy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zapadnout mezi ostatní, učebnice japonštiny, koupit si iPhone 13, naučit se něco nového, pravidelný pohyb, kurz autoškoly, permanentka do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potkat nové lidi, 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6D79F0D-A7EE-40D9-89E7-366120F58738}"/>
              </a:ext>
            </a:extLst>
          </p:cNvPr>
          <p:cNvSpPr/>
          <p:nvPr/>
        </p:nvSpPr>
        <p:spPr>
          <a:xfrm>
            <a:off x="4475204" y="915566"/>
            <a:ext cx="4129244" cy="37444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0CB73A-9E28-4D8E-B03E-DFCA776E0E74}"/>
              </a:ext>
            </a:extLst>
          </p:cNvPr>
          <p:cNvSpPr/>
          <p:nvPr/>
        </p:nvSpPr>
        <p:spPr>
          <a:xfrm>
            <a:off x="323528" y="915566"/>
            <a:ext cx="3888432" cy="3744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088232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řídit auto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Zapadnout mezi ostatní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něco nového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Pravidelný pohyb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Potkat nové lidi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</a:p>
          <a:p>
            <a:pPr marL="0" indent="0" algn="ctr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Zapojit se do BGA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autoškoly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si iPhone 13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Učebnice japonštiny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Permanentka do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30927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6108ED58-6E79-4D6F-964D-E4766F3D8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" y="0"/>
            <a:ext cx="9142407" cy="5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6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se skládá?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–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oci-kulturní,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egislativní,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kologické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3654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zkoumá?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ustomers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(zákazníci),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ompetition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(konkurence),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ollaborators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(spolupracovníci)</a:t>
            </a:r>
          </a:p>
          <a:p>
            <a:pPr lvl="1" algn="ctr"/>
            <a:r>
              <a:rPr lang="en-GB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dodavatelé a odběratelé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9776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451</Words>
  <Application>Microsoft Office PowerPoint</Application>
  <PresentationFormat>Předvádění na obrazovce (16:9)</PresentationFormat>
  <Paragraphs>103</Paragraphs>
  <Slides>13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SLU</vt:lpstr>
      <vt:lpstr>Analýza mikroprostředí a makroprostředí společnosti</vt:lpstr>
      <vt:lpstr>Podmínky absolvování předmětu</vt:lpstr>
      <vt:lpstr>Obsah</vt:lpstr>
      <vt:lpstr>Warm-up</vt:lpstr>
      <vt:lpstr>Warm-up</vt:lpstr>
      <vt:lpstr>Warm-up</vt:lpstr>
      <vt:lpstr>Prezentace aplikace PowerPoint</vt:lpstr>
      <vt:lpstr>Makroprostředí</vt:lpstr>
      <vt:lpstr>Mikroprostředí</vt:lpstr>
      <vt:lpstr>SWOT analýza</vt:lpstr>
      <vt:lpstr>SWOT analýza</vt:lpstr>
      <vt:lpstr>Praktický úkol za 2 body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58</cp:revision>
  <dcterms:created xsi:type="dcterms:W3CDTF">2016-07-06T15:42:34Z</dcterms:created>
  <dcterms:modified xsi:type="dcterms:W3CDTF">2023-10-10T07:42:50Z</dcterms:modified>
</cp:coreProperties>
</file>