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42" r:id="rId3"/>
    <p:sldId id="300" r:id="rId4"/>
    <p:sldId id="343" r:id="rId5"/>
    <p:sldId id="289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5219498-D544-41AC-98FE-8F956EF66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500DBFC-17A9-4E0A-AEE2-A49F9AEEF0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</a:t>
            </a:r>
            <a:r>
              <a:rPr lang="cs-CZ" sz="4000" dirty="0" smtClean="0">
                <a:solidFill>
                  <a:schemeClr val="tx2"/>
                </a:solidFill>
              </a:rPr>
              <a:t>11. </a:t>
            </a:r>
            <a:r>
              <a:rPr lang="cs-CZ" sz="4000" dirty="0">
                <a:solidFill>
                  <a:schemeClr val="tx2"/>
                </a:solidFill>
              </a:rPr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74613BB-817C-4C4F-8A24-4936F2F06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926C820D-9A01-44F0-AE18-C2DAB089B8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58B604F-996E-4349-B131-E04ED285D8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7CCEAF3-651B-4605-AE58-F96E227036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ED519330-E5F1-4248-B58C-1AA0D9E6D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1586013" y="2830685"/>
            <a:ext cx="9541576" cy="17861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dirty="0">
                <a:solidFill>
                  <a:schemeClr val="tx2"/>
                </a:solidFill>
              </a:rPr>
              <a:t>DNES NÁS ČEKÁ PRŮBĚŽNÝ TEST VE FORMĚ CASE STUDY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Hodnocení a průběh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155458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Můžete pracovat jako jednotlivci nebo ve své skupince, jak jste zvyklí.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/>
              <a:t>Jedinci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Mají možnost získat 0 – 20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Skupina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Má možnost získat až 15 bodů na základě správnosti postupů a výsledků</a:t>
            </a:r>
            <a:r>
              <a:rPr lang="cs-CZ" sz="2500" dirty="0"/>
              <a:t> a </a:t>
            </a:r>
            <a:r>
              <a:rPr lang="cs-CZ" sz="2500" b="1" dirty="0"/>
              <a:t>0 – 5 bodů za aktivitu, práci v týmu</a:t>
            </a:r>
            <a:r>
              <a:rPr lang="cs-CZ" sz="2500" dirty="0"/>
              <a:t>. Body za aktivitu se udělí všem rovnocenně, proto je pro každého z vás důležité, aby pracoval celý tým a nikdo si to nepřišel jen odsedět a obrat vás tak všechny o případných až 5 bodů.</a:t>
            </a:r>
          </a:p>
          <a:p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Další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2712235-433F-8B84-AA08-BA9450F01337}"/>
              </a:ext>
            </a:extLst>
          </p:cNvPr>
          <p:cNvSpPr txBox="1"/>
          <p:nvPr/>
        </p:nvSpPr>
        <p:spPr>
          <a:xfrm>
            <a:off x="542414" y="2177895"/>
            <a:ext cx="11155458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Kdo se zúčastnit nemůže a dodá omluvenku od lékaře či jinou neschopenku, </a:t>
            </a:r>
            <a:br>
              <a:rPr lang="cs-CZ" sz="2500" b="1" dirty="0"/>
            </a:br>
            <a:r>
              <a:rPr lang="cs-CZ" sz="2500" b="1" dirty="0"/>
              <a:t>tak mu bude domluven náhradní termín s jinou variantou case study, aby měl možnost si tento „průběžný test“ napsat a nepřišel o možnost získat až 20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Správné řešení si můžeme ukázat na </a:t>
            </a:r>
            <a:r>
              <a:rPr lang="cs-CZ" sz="2500" b="1" dirty="0" smtClean="0"/>
              <a:t>12</a:t>
            </a:r>
            <a:r>
              <a:rPr lang="cs-CZ" sz="2500" b="1" dirty="0" smtClean="0"/>
              <a:t>. </a:t>
            </a:r>
            <a:r>
              <a:rPr lang="cs-CZ" sz="2500" b="1" dirty="0"/>
              <a:t>semináři.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 smtClean="0"/>
              <a:t>Case study se píše v semináři, jak jste zvyklí.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7935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4379093" y="5560884"/>
            <a:ext cx="4015877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Držím vám palce ♥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xmlns="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123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Nauka o podniku ~ 11.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Uživatel systému Windows</cp:lastModifiedBy>
  <cp:revision>82</cp:revision>
  <dcterms:created xsi:type="dcterms:W3CDTF">2023-10-06T10:44:44Z</dcterms:created>
  <dcterms:modified xsi:type="dcterms:W3CDTF">2023-12-08T09:48:15Z</dcterms:modified>
</cp:coreProperties>
</file>