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300" r:id="rId3"/>
    <p:sldId id="366" r:id="rId4"/>
    <p:sldId id="344" r:id="rId5"/>
    <p:sldId id="351" r:id="rId6"/>
    <p:sldId id="367" r:id="rId7"/>
    <p:sldId id="368" r:id="rId8"/>
    <p:sldId id="352" r:id="rId9"/>
    <p:sldId id="369" r:id="rId10"/>
    <p:sldId id="370" r:id="rId11"/>
    <p:sldId id="371" r:id="rId12"/>
    <p:sldId id="362" r:id="rId13"/>
    <p:sldId id="372" r:id="rId14"/>
    <p:sldId id="335" r:id="rId15"/>
    <p:sldId id="330" r:id="rId16"/>
    <p:sldId id="328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265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867DE-D76D-49F5-8E8D-933652D3B8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C5951C2-924D-4039-A7AF-B29F4538F1AD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chemeClr val="tx1"/>
              </a:solidFill>
              <a:latin typeface="Calibri"/>
            </a:rPr>
            <a:t>Ředitel</a:t>
          </a:r>
          <a:endParaRPr lang="cs-CZ" sz="1400">
            <a:solidFill>
              <a:schemeClr val="tx1"/>
            </a:solidFill>
          </a:endParaRPr>
        </a:p>
      </dgm:t>
    </dgm:pt>
    <dgm:pt modelId="{DB94402D-908D-4B53-9B97-7C97B35368B3}" type="parTrans" cxnId="{667EC7D8-569F-4A85-AC6E-8BDAD3F3D8DB}">
      <dgm:prSet/>
      <dgm:spPr/>
      <dgm:t>
        <a:bodyPr/>
        <a:lstStyle/>
        <a:p>
          <a:endParaRPr lang="cs-CZ" sz="1400"/>
        </a:p>
      </dgm:t>
    </dgm:pt>
    <dgm:pt modelId="{938433E8-37BF-4C0A-8E1E-FBA81625C3C7}" type="sibTrans" cxnId="{667EC7D8-569F-4A85-AC6E-8BDAD3F3D8DB}">
      <dgm:prSet/>
      <dgm:spPr/>
      <dgm:t>
        <a:bodyPr/>
        <a:lstStyle/>
        <a:p>
          <a:endParaRPr lang="cs-CZ" sz="1400"/>
        </a:p>
      </dgm:t>
    </dgm:pt>
    <dgm:pt modelId="{9917EE63-48A5-47EB-834A-FE1362E27BA9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oblast Morava</a:t>
          </a:r>
          <a:endParaRPr lang="cs-CZ" sz="1400">
            <a:solidFill>
              <a:sysClr val="windowText" lastClr="000000"/>
            </a:solidFill>
          </a:endParaRPr>
        </a:p>
      </dgm:t>
    </dgm:pt>
    <dgm:pt modelId="{7C3BBAA1-6AB9-407D-8012-88E7764033FF}" type="parTrans" cxnId="{6BF36038-603F-4D98-8625-ED1EFAD95A89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0066EF2B-9948-4F8F-B095-D4EFE0B9D1F7}" type="sibTrans" cxnId="{6BF36038-603F-4D98-8625-ED1EFAD95A89}">
      <dgm:prSet/>
      <dgm:spPr/>
      <dgm:t>
        <a:bodyPr/>
        <a:lstStyle/>
        <a:p>
          <a:endParaRPr lang="cs-CZ" sz="1400"/>
        </a:p>
      </dgm:t>
    </dgm:pt>
    <dgm:pt modelId="{3C68DDB7-B725-47AE-B8C3-05F2964DB8D0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>
              <a:solidFill>
                <a:sysClr val="windowText" lastClr="000000"/>
              </a:solidFill>
            </a:rPr>
            <a:t>podnikové funkce</a:t>
          </a:r>
        </a:p>
      </dgm:t>
    </dgm:pt>
    <dgm:pt modelId="{2DA5BA4E-FC4C-4804-A273-6A62BD559C59}" type="parTrans" cxnId="{37CCD3E7-CDB9-4547-AFCD-E9CE7CF7466C}">
      <dgm:prSet/>
      <dgm:spPr>
        <a:ln w="9525"/>
      </dgm:spPr>
      <dgm:t>
        <a:bodyPr/>
        <a:lstStyle/>
        <a:p>
          <a:endParaRPr lang="cs-CZ" sz="1400"/>
        </a:p>
      </dgm:t>
    </dgm:pt>
    <dgm:pt modelId="{54CFE3ED-536D-45A2-80FC-DD2264C74E57}" type="sibTrans" cxnId="{37CCD3E7-CDB9-4547-AFCD-E9CE7CF7466C}">
      <dgm:prSet/>
      <dgm:spPr/>
      <dgm:t>
        <a:bodyPr/>
        <a:lstStyle/>
        <a:p>
          <a:endParaRPr lang="cs-CZ" sz="1400"/>
        </a:p>
      </dgm:t>
    </dgm:pt>
    <dgm:pt modelId="{F1F17743-8923-4402-BD1F-954D5AE0107E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oblast Čechy</a:t>
          </a:r>
          <a:endParaRPr lang="cs-CZ" sz="1400">
            <a:solidFill>
              <a:sysClr val="windowText" lastClr="000000"/>
            </a:solidFill>
          </a:endParaRPr>
        </a:p>
      </dgm:t>
    </dgm:pt>
    <dgm:pt modelId="{F03A402B-BC8C-48EC-A258-A4F00AAB64FB}" type="parTrans" cxnId="{CC16D372-A5AE-4C2E-8629-3059BE832E3C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7272DC1A-6F63-4E33-BD7A-F397BF162B27}" type="sibTrans" cxnId="{CC16D372-A5AE-4C2E-8629-3059BE832E3C}">
      <dgm:prSet/>
      <dgm:spPr/>
      <dgm:t>
        <a:bodyPr/>
        <a:lstStyle/>
        <a:p>
          <a:endParaRPr lang="cs-CZ" sz="1400"/>
        </a:p>
      </dgm:t>
    </dgm:pt>
    <dgm:pt modelId="{773F3A47-51F8-4E31-9D82-41081F52D107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gm:t>
    </dgm:pt>
    <dgm:pt modelId="{58D058D7-E8C7-4679-8867-112B0B3E385F}" type="parTrans" cxnId="{36823FFC-B144-4162-ADC5-21E2622D4FC6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0D8EC827-A41E-4FA8-9848-C5C50C30E413}" type="sibTrans" cxnId="{36823FFC-B144-4162-ADC5-21E2622D4FC6}">
      <dgm:prSet/>
      <dgm:spPr/>
      <dgm:t>
        <a:bodyPr/>
        <a:lstStyle/>
        <a:p>
          <a:endParaRPr lang="cs-CZ" sz="1400"/>
        </a:p>
      </dgm:t>
    </dgm:pt>
    <dgm:pt modelId="{D39DEF4F-CB01-4AB1-8110-71A9C81B86AD}" type="pres">
      <dgm:prSet presAssocID="{883867DE-D76D-49F5-8E8D-933652D3B8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DE892-D337-4DCD-ADDC-DBF4EE241152}" type="pres">
      <dgm:prSet presAssocID="{AC5951C2-924D-4039-A7AF-B29F4538F1AD}" presName="hierRoot1" presStyleCnt="0">
        <dgm:presLayoutVars>
          <dgm:hierBranch/>
        </dgm:presLayoutVars>
      </dgm:prSet>
      <dgm:spPr/>
    </dgm:pt>
    <dgm:pt modelId="{EC0D9BC8-E1E3-4E76-82A7-604804B601B1}" type="pres">
      <dgm:prSet presAssocID="{AC5951C2-924D-4039-A7AF-B29F4538F1AD}" presName="rootComposite1" presStyleCnt="0"/>
      <dgm:spPr/>
    </dgm:pt>
    <dgm:pt modelId="{4D3C4E85-D78A-4BE5-8D39-415220D0C523}" type="pres">
      <dgm:prSet presAssocID="{AC5951C2-924D-4039-A7AF-B29F4538F1AD}" presName="rootText1" presStyleLbl="node0" presStyleIdx="0" presStyleCnt="1">
        <dgm:presLayoutVars>
          <dgm:chPref val="3"/>
        </dgm:presLayoutVars>
      </dgm:prSet>
      <dgm:spPr/>
    </dgm:pt>
    <dgm:pt modelId="{EEE6AF56-3CF9-4ED8-B13E-65B3A1C02A13}" type="pres">
      <dgm:prSet presAssocID="{AC5951C2-924D-4039-A7AF-B29F4538F1AD}" presName="rootConnector1" presStyleLbl="node1" presStyleIdx="0" presStyleCnt="0"/>
      <dgm:spPr/>
    </dgm:pt>
    <dgm:pt modelId="{B8234A5B-EBF6-471D-8ED0-862FF25F4FEC}" type="pres">
      <dgm:prSet presAssocID="{AC5951C2-924D-4039-A7AF-B29F4538F1AD}" presName="hierChild2" presStyleCnt="0"/>
      <dgm:spPr/>
    </dgm:pt>
    <dgm:pt modelId="{344A503D-C2E1-48A8-9A37-D4D899FA1B56}" type="pres">
      <dgm:prSet presAssocID="{7C3BBAA1-6AB9-407D-8012-88E7764033FF}" presName="Name35" presStyleLbl="parChTrans1D2" presStyleIdx="0" presStyleCnt="2"/>
      <dgm:spPr/>
    </dgm:pt>
    <dgm:pt modelId="{925AB285-AF7F-4B42-AB19-A4FECFF4A23E}" type="pres">
      <dgm:prSet presAssocID="{9917EE63-48A5-47EB-834A-FE1362E27BA9}" presName="hierRoot2" presStyleCnt="0">
        <dgm:presLayoutVars>
          <dgm:hierBranch/>
        </dgm:presLayoutVars>
      </dgm:prSet>
      <dgm:spPr/>
    </dgm:pt>
    <dgm:pt modelId="{1E1BBBA7-E781-4839-B14F-19872E696401}" type="pres">
      <dgm:prSet presAssocID="{9917EE63-48A5-47EB-834A-FE1362E27BA9}" presName="rootComposite" presStyleCnt="0"/>
      <dgm:spPr/>
    </dgm:pt>
    <dgm:pt modelId="{DCAEC00A-68A2-45A1-A049-2DE7BD1C82C7}" type="pres">
      <dgm:prSet presAssocID="{9917EE63-48A5-47EB-834A-FE1362E27BA9}" presName="rootText" presStyleLbl="node2" presStyleIdx="0" presStyleCnt="2" custScaleX="123971">
        <dgm:presLayoutVars>
          <dgm:chPref val="3"/>
        </dgm:presLayoutVars>
      </dgm:prSet>
      <dgm:spPr/>
    </dgm:pt>
    <dgm:pt modelId="{02D55C17-5395-4990-90BB-9EA0648FE3DD}" type="pres">
      <dgm:prSet presAssocID="{9917EE63-48A5-47EB-834A-FE1362E27BA9}" presName="rootConnector" presStyleLbl="node2" presStyleIdx="0" presStyleCnt="2"/>
      <dgm:spPr/>
    </dgm:pt>
    <dgm:pt modelId="{A3A08B00-2920-4D01-A445-05FAD0FF4EA6}" type="pres">
      <dgm:prSet presAssocID="{9917EE63-48A5-47EB-834A-FE1362E27BA9}" presName="hierChild4" presStyleCnt="0"/>
      <dgm:spPr/>
    </dgm:pt>
    <dgm:pt modelId="{6F02B92E-B254-4D83-A648-2FC5BD06B6A0}" type="pres">
      <dgm:prSet presAssocID="{2DA5BA4E-FC4C-4804-A273-6A62BD559C59}" presName="Name35" presStyleLbl="parChTrans1D3" presStyleIdx="0" presStyleCnt="2"/>
      <dgm:spPr/>
    </dgm:pt>
    <dgm:pt modelId="{211290B8-3D05-4ECA-909F-2B5D9286BC40}" type="pres">
      <dgm:prSet presAssocID="{3C68DDB7-B725-47AE-B8C3-05F2964DB8D0}" presName="hierRoot2" presStyleCnt="0">
        <dgm:presLayoutVars>
          <dgm:hierBranch val="r"/>
        </dgm:presLayoutVars>
      </dgm:prSet>
      <dgm:spPr/>
    </dgm:pt>
    <dgm:pt modelId="{92B52FB2-307D-470A-A814-6A44CAED19F3}" type="pres">
      <dgm:prSet presAssocID="{3C68DDB7-B725-47AE-B8C3-05F2964DB8D0}" presName="rootComposite" presStyleCnt="0"/>
      <dgm:spPr/>
    </dgm:pt>
    <dgm:pt modelId="{C03159D7-0219-4C18-8C0A-152FBCCB972B}" type="pres">
      <dgm:prSet presAssocID="{3C68DDB7-B725-47AE-B8C3-05F2964DB8D0}" presName="rootText" presStyleLbl="node3" presStyleIdx="0" presStyleCnt="2" custScaleX="139678">
        <dgm:presLayoutVars>
          <dgm:chPref val="3"/>
        </dgm:presLayoutVars>
      </dgm:prSet>
      <dgm:spPr/>
    </dgm:pt>
    <dgm:pt modelId="{60683AF0-189E-4E16-935E-87226B10F527}" type="pres">
      <dgm:prSet presAssocID="{3C68DDB7-B725-47AE-B8C3-05F2964DB8D0}" presName="rootConnector" presStyleLbl="node3" presStyleIdx="0" presStyleCnt="2"/>
      <dgm:spPr/>
    </dgm:pt>
    <dgm:pt modelId="{9B2BDE84-FC4F-481E-AE44-6331EEEE2015}" type="pres">
      <dgm:prSet presAssocID="{3C68DDB7-B725-47AE-B8C3-05F2964DB8D0}" presName="hierChild4" presStyleCnt="0"/>
      <dgm:spPr/>
    </dgm:pt>
    <dgm:pt modelId="{FF522F7E-1CBE-4796-A237-60CEBDB3302A}" type="pres">
      <dgm:prSet presAssocID="{3C68DDB7-B725-47AE-B8C3-05F2964DB8D0}" presName="hierChild5" presStyleCnt="0"/>
      <dgm:spPr/>
    </dgm:pt>
    <dgm:pt modelId="{2397298A-38C2-47EE-969A-72E3AD116983}" type="pres">
      <dgm:prSet presAssocID="{9917EE63-48A5-47EB-834A-FE1362E27BA9}" presName="hierChild5" presStyleCnt="0"/>
      <dgm:spPr/>
    </dgm:pt>
    <dgm:pt modelId="{1298F199-F8C2-4A42-8B6A-735A016E43C5}" type="pres">
      <dgm:prSet presAssocID="{F03A402B-BC8C-48EC-A258-A4F00AAB64FB}" presName="Name35" presStyleLbl="parChTrans1D2" presStyleIdx="1" presStyleCnt="2"/>
      <dgm:spPr/>
    </dgm:pt>
    <dgm:pt modelId="{05777060-C420-4947-BE25-25C4BFFA37AE}" type="pres">
      <dgm:prSet presAssocID="{F1F17743-8923-4402-BD1F-954D5AE0107E}" presName="hierRoot2" presStyleCnt="0">
        <dgm:presLayoutVars>
          <dgm:hierBranch/>
        </dgm:presLayoutVars>
      </dgm:prSet>
      <dgm:spPr/>
    </dgm:pt>
    <dgm:pt modelId="{3CF06EE0-0772-436F-8F18-E0F79811ED60}" type="pres">
      <dgm:prSet presAssocID="{F1F17743-8923-4402-BD1F-954D5AE0107E}" presName="rootComposite" presStyleCnt="0"/>
      <dgm:spPr/>
    </dgm:pt>
    <dgm:pt modelId="{E4CC2123-926A-42D0-B033-A4C87E068643}" type="pres">
      <dgm:prSet presAssocID="{F1F17743-8923-4402-BD1F-954D5AE0107E}" presName="rootText" presStyleLbl="node2" presStyleIdx="1" presStyleCnt="2" custScaleX="123808">
        <dgm:presLayoutVars>
          <dgm:chPref val="3"/>
        </dgm:presLayoutVars>
      </dgm:prSet>
      <dgm:spPr/>
    </dgm:pt>
    <dgm:pt modelId="{D4EAA1B1-A17B-44B9-9B91-CF8BE3BE6E59}" type="pres">
      <dgm:prSet presAssocID="{F1F17743-8923-4402-BD1F-954D5AE0107E}" presName="rootConnector" presStyleLbl="node2" presStyleIdx="1" presStyleCnt="2"/>
      <dgm:spPr/>
    </dgm:pt>
    <dgm:pt modelId="{A8853CD9-C5F1-4B7C-8F1B-0F457CFBBA55}" type="pres">
      <dgm:prSet presAssocID="{F1F17743-8923-4402-BD1F-954D5AE0107E}" presName="hierChild4" presStyleCnt="0"/>
      <dgm:spPr/>
    </dgm:pt>
    <dgm:pt modelId="{A1F69E23-A820-45BD-B8A4-032D004962FD}" type="pres">
      <dgm:prSet presAssocID="{58D058D7-E8C7-4679-8867-112B0B3E385F}" presName="Name35" presStyleLbl="parChTrans1D3" presStyleIdx="1" presStyleCnt="2"/>
      <dgm:spPr/>
    </dgm:pt>
    <dgm:pt modelId="{5E7DCD9C-15A8-4229-BF81-899C977D1986}" type="pres">
      <dgm:prSet presAssocID="{773F3A47-51F8-4E31-9D82-41081F52D107}" presName="hierRoot2" presStyleCnt="0">
        <dgm:presLayoutVars>
          <dgm:hierBranch val="r"/>
        </dgm:presLayoutVars>
      </dgm:prSet>
      <dgm:spPr/>
    </dgm:pt>
    <dgm:pt modelId="{EEFE6E3F-6B1B-4AB5-954B-09016C370911}" type="pres">
      <dgm:prSet presAssocID="{773F3A47-51F8-4E31-9D82-41081F52D107}" presName="rootComposite" presStyleCnt="0"/>
      <dgm:spPr/>
    </dgm:pt>
    <dgm:pt modelId="{E3F74448-9BBB-47F1-B282-5F4368AC129D}" type="pres">
      <dgm:prSet presAssocID="{773F3A47-51F8-4E31-9D82-41081F52D107}" presName="rootText" presStyleLbl="node3" presStyleIdx="1" presStyleCnt="2" custScaleX="143676">
        <dgm:presLayoutVars>
          <dgm:chPref val="3"/>
        </dgm:presLayoutVars>
      </dgm:prSet>
      <dgm:spPr/>
    </dgm:pt>
    <dgm:pt modelId="{67F81469-0D0B-47BF-9313-08A2CC8D09B4}" type="pres">
      <dgm:prSet presAssocID="{773F3A47-51F8-4E31-9D82-41081F52D107}" presName="rootConnector" presStyleLbl="node3" presStyleIdx="1" presStyleCnt="2"/>
      <dgm:spPr/>
    </dgm:pt>
    <dgm:pt modelId="{E07EA9AF-DF93-4F68-A014-CB16EDBAC8DD}" type="pres">
      <dgm:prSet presAssocID="{773F3A47-51F8-4E31-9D82-41081F52D107}" presName="hierChild4" presStyleCnt="0"/>
      <dgm:spPr/>
    </dgm:pt>
    <dgm:pt modelId="{F80FFA58-CB65-4964-AFB2-B4D76D48F10B}" type="pres">
      <dgm:prSet presAssocID="{773F3A47-51F8-4E31-9D82-41081F52D107}" presName="hierChild5" presStyleCnt="0"/>
      <dgm:spPr/>
    </dgm:pt>
    <dgm:pt modelId="{6ED9C33D-A56A-49C8-9E3A-2403E05F6C63}" type="pres">
      <dgm:prSet presAssocID="{F1F17743-8923-4402-BD1F-954D5AE0107E}" presName="hierChild5" presStyleCnt="0"/>
      <dgm:spPr/>
    </dgm:pt>
    <dgm:pt modelId="{B8EC6341-514B-48BD-AA17-DF7AA4A6E39B}" type="pres">
      <dgm:prSet presAssocID="{AC5951C2-924D-4039-A7AF-B29F4538F1AD}" presName="hierChild3" presStyleCnt="0"/>
      <dgm:spPr/>
    </dgm:pt>
  </dgm:ptLst>
  <dgm:cxnLst>
    <dgm:cxn modelId="{51B5F62A-DCF9-4D82-B4DA-65DB63A1375B}" type="presOf" srcId="{9917EE63-48A5-47EB-834A-FE1362E27BA9}" destId="{02D55C17-5395-4990-90BB-9EA0648FE3DD}" srcOrd="1" destOrd="0" presId="urn:microsoft.com/office/officeart/2005/8/layout/orgChart1"/>
    <dgm:cxn modelId="{6BF36038-603F-4D98-8625-ED1EFAD95A89}" srcId="{AC5951C2-924D-4039-A7AF-B29F4538F1AD}" destId="{9917EE63-48A5-47EB-834A-FE1362E27BA9}" srcOrd="0" destOrd="0" parTransId="{7C3BBAA1-6AB9-407D-8012-88E7764033FF}" sibTransId="{0066EF2B-9948-4F8F-B095-D4EFE0B9D1F7}"/>
    <dgm:cxn modelId="{06ED553C-0B35-4AFD-B5CA-934FB6A4AC6F}" type="presOf" srcId="{3C68DDB7-B725-47AE-B8C3-05F2964DB8D0}" destId="{60683AF0-189E-4E16-935E-87226B10F527}" srcOrd="1" destOrd="0" presId="urn:microsoft.com/office/officeart/2005/8/layout/orgChart1"/>
    <dgm:cxn modelId="{B721135E-FB9D-489C-AF0C-803B9890CFFF}" type="presOf" srcId="{883867DE-D76D-49F5-8E8D-933652D3B8A7}" destId="{D39DEF4F-CB01-4AB1-8110-71A9C81B86AD}" srcOrd="0" destOrd="0" presId="urn:microsoft.com/office/officeart/2005/8/layout/orgChart1"/>
    <dgm:cxn modelId="{CC16D372-A5AE-4C2E-8629-3059BE832E3C}" srcId="{AC5951C2-924D-4039-A7AF-B29F4538F1AD}" destId="{F1F17743-8923-4402-BD1F-954D5AE0107E}" srcOrd="1" destOrd="0" parTransId="{F03A402B-BC8C-48EC-A258-A4F00AAB64FB}" sibTransId="{7272DC1A-6F63-4E33-BD7A-F397BF162B27}"/>
    <dgm:cxn modelId="{5A032C56-39DD-4F52-8560-2D5604BDFF04}" type="presOf" srcId="{AC5951C2-924D-4039-A7AF-B29F4538F1AD}" destId="{4D3C4E85-D78A-4BE5-8D39-415220D0C523}" srcOrd="0" destOrd="0" presId="urn:microsoft.com/office/officeart/2005/8/layout/orgChart1"/>
    <dgm:cxn modelId="{E1139D58-6A49-4E1A-9527-88FC553F0995}" type="presOf" srcId="{F1F17743-8923-4402-BD1F-954D5AE0107E}" destId="{E4CC2123-926A-42D0-B033-A4C87E068643}" srcOrd="0" destOrd="0" presId="urn:microsoft.com/office/officeart/2005/8/layout/orgChart1"/>
    <dgm:cxn modelId="{02542992-A5E0-4591-8BB4-7B096863210E}" type="presOf" srcId="{3C68DDB7-B725-47AE-B8C3-05F2964DB8D0}" destId="{C03159D7-0219-4C18-8C0A-152FBCCB972B}" srcOrd="0" destOrd="0" presId="urn:microsoft.com/office/officeart/2005/8/layout/orgChart1"/>
    <dgm:cxn modelId="{95CCDB94-749C-479E-BF0C-093BBF2B7070}" type="presOf" srcId="{58D058D7-E8C7-4679-8867-112B0B3E385F}" destId="{A1F69E23-A820-45BD-B8A4-032D004962FD}" srcOrd="0" destOrd="0" presId="urn:microsoft.com/office/officeart/2005/8/layout/orgChart1"/>
    <dgm:cxn modelId="{D3514CBB-8553-439F-9A7A-887CC6042692}" type="presOf" srcId="{773F3A47-51F8-4E31-9D82-41081F52D107}" destId="{67F81469-0D0B-47BF-9313-08A2CC8D09B4}" srcOrd="1" destOrd="0" presId="urn:microsoft.com/office/officeart/2005/8/layout/orgChart1"/>
    <dgm:cxn modelId="{AA134BC2-88C7-4C4C-BDF6-ECB3649208D2}" type="presOf" srcId="{2DA5BA4E-FC4C-4804-A273-6A62BD559C59}" destId="{6F02B92E-B254-4D83-A648-2FC5BD06B6A0}" srcOrd="0" destOrd="0" presId="urn:microsoft.com/office/officeart/2005/8/layout/orgChart1"/>
    <dgm:cxn modelId="{BD7687C9-7A88-4D6F-BE39-C9201F74D490}" type="presOf" srcId="{9917EE63-48A5-47EB-834A-FE1362E27BA9}" destId="{DCAEC00A-68A2-45A1-A049-2DE7BD1C82C7}" srcOrd="0" destOrd="0" presId="urn:microsoft.com/office/officeart/2005/8/layout/orgChart1"/>
    <dgm:cxn modelId="{B6C9DED5-78D6-4C04-80FC-5982BD409A50}" type="presOf" srcId="{773F3A47-51F8-4E31-9D82-41081F52D107}" destId="{E3F74448-9BBB-47F1-B282-5F4368AC129D}" srcOrd="0" destOrd="0" presId="urn:microsoft.com/office/officeart/2005/8/layout/orgChart1"/>
    <dgm:cxn modelId="{667EC7D8-569F-4A85-AC6E-8BDAD3F3D8DB}" srcId="{883867DE-D76D-49F5-8E8D-933652D3B8A7}" destId="{AC5951C2-924D-4039-A7AF-B29F4538F1AD}" srcOrd="0" destOrd="0" parTransId="{DB94402D-908D-4B53-9B97-7C97B35368B3}" sibTransId="{938433E8-37BF-4C0A-8E1E-FBA81625C3C7}"/>
    <dgm:cxn modelId="{2303CBE3-7D29-458B-A93D-21AC9555464B}" type="presOf" srcId="{AC5951C2-924D-4039-A7AF-B29F4538F1AD}" destId="{EEE6AF56-3CF9-4ED8-B13E-65B3A1C02A13}" srcOrd="1" destOrd="0" presId="urn:microsoft.com/office/officeart/2005/8/layout/orgChart1"/>
    <dgm:cxn modelId="{2C0E5DE5-90E3-4A84-866E-56F8E59E1ACE}" type="presOf" srcId="{7C3BBAA1-6AB9-407D-8012-88E7764033FF}" destId="{344A503D-C2E1-48A8-9A37-D4D899FA1B56}" srcOrd="0" destOrd="0" presId="urn:microsoft.com/office/officeart/2005/8/layout/orgChart1"/>
    <dgm:cxn modelId="{37CCD3E7-CDB9-4547-AFCD-E9CE7CF7466C}" srcId="{9917EE63-48A5-47EB-834A-FE1362E27BA9}" destId="{3C68DDB7-B725-47AE-B8C3-05F2964DB8D0}" srcOrd="0" destOrd="0" parTransId="{2DA5BA4E-FC4C-4804-A273-6A62BD559C59}" sibTransId="{54CFE3ED-536D-45A2-80FC-DD2264C74E57}"/>
    <dgm:cxn modelId="{DC4DB3FB-18F0-4E59-A422-582D1EF22D7C}" type="presOf" srcId="{F1F17743-8923-4402-BD1F-954D5AE0107E}" destId="{D4EAA1B1-A17B-44B9-9B91-CF8BE3BE6E59}" srcOrd="1" destOrd="0" presId="urn:microsoft.com/office/officeart/2005/8/layout/orgChart1"/>
    <dgm:cxn modelId="{36823FFC-B144-4162-ADC5-21E2622D4FC6}" srcId="{F1F17743-8923-4402-BD1F-954D5AE0107E}" destId="{773F3A47-51F8-4E31-9D82-41081F52D107}" srcOrd="0" destOrd="0" parTransId="{58D058D7-E8C7-4679-8867-112B0B3E385F}" sibTransId="{0D8EC827-A41E-4FA8-9848-C5C50C30E413}"/>
    <dgm:cxn modelId="{E7E09AFE-8214-494F-A457-4AE8BB77F2A0}" type="presOf" srcId="{F03A402B-BC8C-48EC-A258-A4F00AAB64FB}" destId="{1298F199-F8C2-4A42-8B6A-735A016E43C5}" srcOrd="0" destOrd="0" presId="urn:microsoft.com/office/officeart/2005/8/layout/orgChart1"/>
    <dgm:cxn modelId="{92CCA684-BB72-43A5-9425-46B518767CF2}" type="presParOf" srcId="{D39DEF4F-CB01-4AB1-8110-71A9C81B86AD}" destId="{2DCDE892-D337-4DCD-ADDC-DBF4EE241152}" srcOrd="0" destOrd="0" presId="urn:microsoft.com/office/officeart/2005/8/layout/orgChart1"/>
    <dgm:cxn modelId="{A32EFC80-A729-4536-95F3-E8CAC89845CB}" type="presParOf" srcId="{2DCDE892-D337-4DCD-ADDC-DBF4EE241152}" destId="{EC0D9BC8-E1E3-4E76-82A7-604804B601B1}" srcOrd="0" destOrd="0" presId="urn:microsoft.com/office/officeart/2005/8/layout/orgChart1"/>
    <dgm:cxn modelId="{9A00921E-D5F0-4326-A948-FB2DE5EF10EC}" type="presParOf" srcId="{EC0D9BC8-E1E3-4E76-82A7-604804B601B1}" destId="{4D3C4E85-D78A-4BE5-8D39-415220D0C523}" srcOrd="0" destOrd="0" presId="urn:microsoft.com/office/officeart/2005/8/layout/orgChart1"/>
    <dgm:cxn modelId="{C5FE7262-B22C-4D80-8975-94438CC5B6BA}" type="presParOf" srcId="{EC0D9BC8-E1E3-4E76-82A7-604804B601B1}" destId="{EEE6AF56-3CF9-4ED8-B13E-65B3A1C02A13}" srcOrd="1" destOrd="0" presId="urn:microsoft.com/office/officeart/2005/8/layout/orgChart1"/>
    <dgm:cxn modelId="{5ED6A415-37FF-4EBA-96E7-B72DA30C2FCE}" type="presParOf" srcId="{2DCDE892-D337-4DCD-ADDC-DBF4EE241152}" destId="{B8234A5B-EBF6-471D-8ED0-862FF25F4FEC}" srcOrd="1" destOrd="0" presId="urn:microsoft.com/office/officeart/2005/8/layout/orgChart1"/>
    <dgm:cxn modelId="{FE77E948-7E0B-4E13-AA66-6CDDA18DBE2F}" type="presParOf" srcId="{B8234A5B-EBF6-471D-8ED0-862FF25F4FEC}" destId="{344A503D-C2E1-48A8-9A37-D4D899FA1B56}" srcOrd="0" destOrd="0" presId="urn:microsoft.com/office/officeart/2005/8/layout/orgChart1"/>
    <dgm:cxn modelId="{FD58E6F2-F69F-441F-A084-B8277D5134B6}" type="presParOf" srcId="{B8234A5B-EBF6-471D-8ED0-862FF25F4FEC}" destId="{925AB285-AF7F-4B42-AB19-A4FECFF4A23E}" srcOrd="1" destOrd="0" presId="urn:microsoft.com/office/officeart/2005/8/layout/orgChart1"/>
    <dgm:cxn modelId="{1323CDDC-8B72-48F9-A34D-72C40F8D3E12}" type="presParOf" srcId="{925AB285-AF7F-4B42-AB19-A4FECFF4A23E}" destId="{1E1BBBA7-E781-4839-B14F-19872E696401}" srcOrd="0" destOrd="0" presId="urn:microsoft.com/office/officeart/2005/8/layout/orgChart1"/>
    <dgm:cxn modelId="{B9E6698B-338F-4F2A-8BC5-DCD38A88A0D8}" type="presParOf" srcId="{1E1BBBA7-E781-4839-B14F-19872E696401}" destId="{DCAEC00A-68A2-45A1-A049-2DE7BD1C82C7}" srcOrd="0" destOrd="0" presId="urn:microsoft.com/office/officeart/2005/8/layout/orgChart1"/>
    <dgm:cxn modelId="{BD4AB283-2E6B-4352-AF46-BD8FB49A7544}" type="presParOf" srcId="{1E1BBBA7-E781-4839-B14F-19872E696401}" destId="{02D55C17-5395-4990-90BB-9EA0648FE3DD}" srcOrd="1" destOrd="0" presId="urn:microsoft.com/office/officeart/2005/8/layout/orgChart1"/>
    <dgm:cxn modelId="{B4BB4C31-C7EA-40B4-B347-47F1D9107322}" type="presParOf" srcId="{925AB285-AF7F-4B42-AB19-A4FECFF4A23E}" destId="{A3A08B00-2920-4D01-A445-05FAD0FF4EA6}" srcOrd="1" destOrd="0" presId="urn:microsoft.com/office/officeart/2005/8/layout/orgChart1"/>
    <dgm:cxn modelId="{0A529333-DC49-4D5E-9547-8B0D63F71641}" type="presParOf" srcId="{A3A08B00-2920-4D01-A445-05FAD0FF4EA6}" destId="{6F02B92E-B254-4D83-A648-2FC5BD06B6A0}" srcOrd="0" destOrd="0" presId="urn:microsoft.com/office/officeart/2005/8/layout/orgChart1"/>
    <dgm:cxn modelId="{7D4CA775-3B41-4885-B7C1-9E6733509351}" type="presParOf" srcId="{A3A08B00-2920-4D01-A445-05FAD0FF4EA6}" destId="{211290B8-3D05-4ECA-909F-2B5D9286BC40}" srcOrd="1" destOrd="0" presId="urn:microsoft.com/office/officeart/2005/8/layout/orgChart1"/>
    <dgm:cxn modelId="{EF07094F-6C72-4DA7-8498-EF819B30557A}" type="presParOf" srcId="{211290B8-3D05-4ECA-909F-2B5D9286BC40}" destId="{92B52FB2-307D-470A-A814-6A44CAED19F3}" srcOrd="0" destOrd="0" presId="urn:microsoft.com/office/officeart/2005/8/layout/orgChart1"/>
    <dgm:cxn modelId="{EFA82DDA-D42C-4552-912D-6C04D5A4CC80}" type="presParOf" srcId="{92B52FB2-307D-470A-A814-6A44CAED19F3}" destId="{C03159D7-0219-4C18-8C0A-152FBCCB972B}" srcOrd="0" destOrd="0" presId="urn:microsoft.com/office/officeart/2005/8/layout/orgChart1"/>
    <dgm:cxn modelId="{065D6FFE-D30A-412B-A094-3E0047904333}" type="presParOf" srcId="{92B52FB2-307D-470A-A814-6A44CAED19F3}" destId="{60683AF0-189E-4E16-935E-87226B10F527}" srcOrd="1" destOrd="0" presId="urn:microsoft.com/office/officeart/2005/8/layout/orgChart1"/>
    <dgm:cxn modelId="{FFD5C153-550D-4DDE-98B5-BC3C06B2C67F}" type="presParOf" srcId="{211290B8-3D05-4ECA-909F-2B5D9286BC40}" destId="{9B2BDE84-FC4F-481E-AE44-6331EEEE2015}" srcOrd="1" destOrd="0" presId="urn:microsoft.com/office/officeart/2005/8/layout/orgChart1"/>
    <dgm:cxn modelId="{C2D81243-4B0D-46E2-8060-44C3576D3096}" type="presParOf" srcId="{211290B8-3D05-4ECA-909F-2B5D9286BC40}" destId="{FF522F7E-1CBE-4796-A237-60CEBDB3302A}" srcOrd="2" destOrd="0" presId="urn:microsoft.com/office/officeart/2005/8/layout/orgChart1"/>
    <dgm:cxn modelId="{E5BC48F5-E1EF-492C-9ED9-A6F034652793}" type="presParOf" srcId="{925AB285-AF7F-4B42-AB19-A4FECFF4A23E}" destId="{2397298A-38C2-47EE-969A-72E3AD116983}" srcOrd="2" destOrd="0" presId="urn:microsoft.com/office/officeart/2005/8/layout/orgChart1"/>
    <dgm:cxn modelId="{820D882B-096E-47EF-BE76-5FBBB64FD405}" type="presParOf" srcId="{B8234A5B-EBF6-471D-8ED0-862FF25F4FEC}" destId="{1298F199-F8C2-4A42-8B6A-735A016E43C5}" srcOrd="2" destOrd="0" presId="urn:microsoft.com/office/officeart/2005/8/layout/orgChart1"/>
    <dgm:cxn modelId="{ECFDF9B8-79D1-4F9D-A7C3-FA55F88B8BED}" type="presParOf" srcId="{B8234A5B-EBF6-471D-8ED0-862FF25F4FEC}" destId="{05777060-C420-4947-BE25-25C4BFFA37AE}" srcOrd="3" destOrd="0" presId="urn:microsoft.com/office/officeart/2005/8/layout/orgChart1"/>
    <dgm:cxn modelId="{91D92EA5-7EC7-49B2-9B72-6BC92FC30035}" type="presParOf" srcId="{05777060-C420-4947-BE25-25C4BFFA37AE}" destId="{3CF06EE0-0772-436F-8F18-E0F79811ED60}" srcOrd="0" destOrd="0" presId="urn:microsoft.com/office/officeart/2005/8/layout/orgChart1"/>
    <dgm:cxn modelId="{AA7053F3-390B-4DD6-B988-BEC8F926C8ED}" type="presParOf" srcId="{3CF06EE0-0772-436F-8F18-E0F79811ED60}" destId="{E4CC2123-926A-42D0-B033-A4C87E068643}" srcOrd="0" destOrd="0" presId="urn:microsoft.com/office/officeart/2005/8/layout/orgChart1"/>
    <dgm:cxn modelId="{E77AEA06-6F90-4791-8FDF-C4F5ED27A699}" type="presParOf" srcId="{3CF06EE0-0772-436F-8F18-E0F79811ED60}" destId="{D4EAA1B1-A17B-44B9-9B91-CF8BE3BE6E59}" srcOrd="1" destOrd="0" presId="urn:microsoft.com/office/officeart/2005/8/layout/orgChart1"/>
    <dgm:cxn modelId="{775E1A13-8FA6-4D0A-92C6-7BFED29AF39D}" type="presParOf" srcId="{05777060-C420-4947-BE25-25C4BFFA37AE}" destId="{A8853CD9-C5F1-4B7C-8F1B-0F457CFBBA55}" srcOrd="1" destOrd="0" presId="urn:microsoft.com/office/officeart/2005/8/layout/orgChart1"/>
    <dgm:cxn modelId="{3537E4A9-A051-4203-90E5-F3A3751FB9E1}" type="presParOf" srcId="{A8853CD9-C5F1-4B7C-8F1B-0F457CFBBA55}" destId="{A1F69E23-A820-45BD-B8A4-032D004962FD}" srcOrd="0" destOrd="0" presId="urn:microsoft.com/office/officeart/2005/8/layout/orgChart1"/>
    <dgm:cxn modelId="{85F4E937-A460-4CA0-81F8-E4670B3A795C}" type="presParOf" srcId="{A8853CD9-C5F1-4B7C-8F1B-0F457CFBBA55}" destId="{5E7DCD9C-15A8-4229-BF81-899C977D1986}" srcOrd="1" destOrd="0" presId="urn:microsoft.com/office/officeart/2005/8/layout/orgChart1"/>
    <dgm:cxn modelId="{390B2317-FE5B-418A-B154-C1277A6E3028}" type="presParOf" srcId="{5E7DCD9C-15A8-4229-BF81-899C977D1986}" destId="{EEFE6E3F-6B1B-4AB5-954B-09016C370911}" srcOrd="0" destOrd="0" presId="urn:microsoft.com/office/officeart/2005/8/layout/orgChart1"/>
    <dgm:cxn modelId="{59BA3B14-D06C-45B0-A745-BF668E54E1BC}" type="presParOf" srcId="{EEFE6E3F-6B1B-4AB5-954B-09016C370911}" destId="{E3F74448-9BBB-47F1-B282-5F4368AC129D}" srcOrd="0" destOrd="0" presId="urn:microsoft.com/office/officeart/2005/8/layout/orgChart1"/>
    <dgm:cxn modelId="{5F017DED-A2F6-4B87-B09E-712A51FE643A}" type="presParOf" srcId="{EEFE6E3F-6B1B-4AB5-954B-09016C370911}" destId="{67F81469-0D0B-47BF-9313-08A2CC8D09B4}" srcOrd="1" destOrd="0" presId="urn:microsoft.com/office/officeart/2005/8/layout/orgChart1"/>
    <dgm:cxn modelId="{12104CC1-3745-49AC-BB08-02EA4AD14FD1}" type="presParOf" srcId="{5E7DCD9C-15A8-4229-BF81-899C977D1986}" destId="{E07EA9AF-DF93-4F68-A014-CB16EDBAC8DD}" srcOrd="1" destOrd="0" presId="urn:microsoft.com/office/officeart/2005/8/layout/orgChart1"/>
    <dgm:cxn modelId="{9686A503-0EED-4988-B418-5460DBEA6079}" type="presParOf" srcId="{5E7DCD9C-15A8-4229-BF81-899C977D1986}" destId="{F80FFA58-CB65-4964-AFB2-B4D76D48F10B}" srcOrd="2" destOrd="0" presId="urn:microsoft.com/office/officeart/2005/8/layout/orgChart1"/>
    <dgm:cxn modelId="{7440072C-E49E-45C8-9ED4-68BEC1F34FC6}" type="presParOf" srcId="{05777060-C420-4947-BE25-25C4BFFA37AE}" destId="{6ED9C33D-A56A-49C8-9E3A-2403E05F6C63}" srcOrd="2" destOrd="0" presId="urn:microsoft.com/office/officeart/2005/8/layout/orgChart1"/>
    <dgm:cxn modelId="{8F704CFD-6D58-4B59-9631-360D13B8DFF2}" type="presParOf" srcId="{2DCDE892-D337-4DCD-ADDC-DBF4EE241152}" destId="{B8EC6341-514B-48BD-AA17-DF7AA4A6E3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3867DE-D76D-49F5-8E8D-933652D3B8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C5951C2-924D-4039-A7AF-B29F4538F1AD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chemeClr val="tx1"/>
              </a:solidFill>
              <a:latin typeface="Calibri"/>
            </a:rPr>
            <a:t>Ředitel</a:t>
          </a:r>
          <a:endParaRPr lang="cs-CZ" sz="1400">
            <a:solidFill>
              <a:schemeClr val="tx1"/>
            </a:solidFill>
          </a:endParaRPr>
        </a:p>
      </dgm:t>
    </dgm:pt>
    <dgm:pt modelId="{DB94402D-908D-4B53-9B97-7C97B35368B3}" type="par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38433E8-37BF-4C0A-8E1E-FBA81625C3C7}" type="sib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917EE63-48A5-47EB-834A-FE1362E27BA9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maloobchod</a:t>
          </a:r>
          <a:endParaRPr lang="cs-CZ" sz="1400">
            <a:solidFill>
              <a:sysClr val="windowText" lastClr="000000"/>
            </a:solidFill>
          </a:endParaRPr>
        </a:p>
      </dgm:t>
    </dgm:pt>
    <dgm:pt modelId="{7C3BBAA1-6AB9-407D-8012-88E7764033FF}" type="parTrans" cxnId="{6BF36038-603F-4D98-8625-ED1EFAD95A89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066EF2B-9948-4F8F-B095-D4EFE0B9D1F7}" type="sibTrans" cxnId="{6BF36038-603F-4D98-8625-ED1EFAD95A89}">
      <dgm:prSet/>
      <dgm:spPr/>
      <dgm:t>
        <a:bodyPr/>
        <a:lstStyle/>
        <a:p>
          <a:pPr algn="ctr"/>
          <a:endParaRPr lang="cs-CZ" sz="1400"/>
        </a:p>
      </dgm:t>
    </dgm:pt>
    <dgm:pt modelId="{3C68DDB7-B725-47AE-B8C3-05F2964DB8D0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>
            <a:solidFill>
              <a:sysClr val="windowText" lastClr="000000"/>
            </a:solidFill>
          </a:endParaRPr>
        </a:p>
      </dgm:t>
    </dgm:pt>
    <dgm:pt modelId="{2DA5BA4E-FC4C-4804-A273-6A62BD559C59}" type="parTrans" cxnId="{37CCD3E7-CDB9-4547-AFCD-E9CE7CF7466C}">
      <dgm:prSet/>
      <dgm:spPr>
        <a:ln w="9525"/>
      </dgm:spPr>
      <dgm:t>
        <a:bodyPr/>
        <a:lstStyle/>
        <a:p>
          <a:pPr algn="ctr"/>
          <a:endParaRPr lang="cs-CZ" sz="1400"/>
        </a:p>
      </dgm:t>
    </dgm:pt>
    <dgm:pt modelId="{54CFE3ED-536D-45A2-80FC-DD2264C74E57}" type="sibTrans" cxnId="{37CCD3E7-CDB9-4547-AFCD-E9CE7CF7466C}">
      <dgm:prSet/>
      <dgm:spPr/>
      <dgm:t>
        <a:bodyPr/>
        <a:lstStyle/>
        <a:p>
          <a:pPr algn="ctr"/>
          <a:endParaRPr lang="cs-CZ" sz="1400"/>
        </a:p>
      </dgm:t>
    </dgm:pt>
    <dgm:pt modelId="{F1F17743-8923-4402-BD1F-954D5AE0107E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velkoobchod</a:t>
          </a:r>
          <a:endParaRPr lang="cs-CZ" sz="1400">
            <a:solidFill>
              <a:sysClr val="windowText" lastClr="000000"/>
            </a:solidFill>
          </a:endParaRPr>
        </a:p>
      </dgm:t>
    </dgm:pt>
    <dgm:pt modelId="{F03A402B-BC8C-48EC-A258-A4F00AAB64FB}" type="parTrans" cxnId="{CC16D372-A5AE-4C2E-8629-3059BE832E3C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7272DC1A-6F63-4E33-BD7A-F397BF162B27}" type="sibTrans" cxnId="{CC16D372-A5AE-4C2E-8629-3059BE832E3C}">
      <dgm:prSet/>
      <dgm:spPr/>
      <dgm:t>
        <a:bodyPr/>
        <a:lstStyle/>
        <a:p>
          <a:pPr algn="ctr"/>
          <a:endParaRPr lang="cs-CZ" sz="1400"/>
        </a:p>
      </dgm:t>
    </dgm:pt>
    <dgm:pt modelId="{773F3A47-51F8-4E31-9D82-41081F52D107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 dirty="0">
              <a:solidFill>
                <a:sysClr val="windowText" lastClr="000000"/>
              </a:solidFill>
              <a:latin typeface="Calibri"/>
            </a:rPr>
            <a:t>podnikové funkce</a:t>
          </a:r>
        </a:p>
      </dgm:t>
    </dgm:pt>
    <dgm:pt modelId="{58D058D7-E8C7-4679-8867-112B0B3E385F}" type="parTrans" cxnId="{36823FFC-B144-4162-ADC5-21E2622D4FC6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D8EC827-A41E-4FA8-9848-C5C50C30E413}" type="sibTrans" cxnId="{36823FFC-B144-4162-ADC5-21E2622D4FC6}">
      <dgm:prSet/>
      <dgm:spPr/>
      <dgm:t>
        <a:bodyPr/>
        <a:lstStyle/>
        <a:p>
          <a:pPr algn="ctr"/>
          <a:endParaRPr lang="cs-CZ" sz="1400"/>
        </a:p>
      </dgm:t>
    </dgm:pt>
    <dgm:pt modelId="{D39DEF4F-CB01-4AB1-8110-71A9C81B86AD}" type="pres">
      <dgm:prSet presAssocID="{883867DE-D76D-49F5-8E8D-933652D3B8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DE892-D337-4DCD-ADDC-DBF4EE241152}" type="pres">
      <dgm:prSet presAssocID="{AC5951C2-924D-4039-A7AF-B29F4538F1AD}" presName="hierRoot1" presStyleCnt="0">
        <dgm:presLayoutVars>
          <dgm:hierBranch/>
        </dgm:presLayoutVars>
      </dgm:prSet>
      <dgm:spPr/>
    </dgm:pt>
    <dgm:pt modelId="{EC0D9BC8-E1E3-4E76-82A7-604804B601B1}" type="pres">
      <dgm:prSet presAssocID="{AC5951C2-924D-4039-A7AF-B29F4538F1AD}" presName="rootComposite1" presStyleCnt="0"/>
      <dgm:spPr/>
    </dgm:pt>
    <dgm:pt modelId="{4D3C4E85-D78A-4BE5-8D39-415220D0C523}" type="pres">
      <dgm:prSet presAssocID="{AC5951C2-924D-4039-A7AF-B29F4538F1AD}" presName="rootText1" presStyleLbl="node0" presStyleIdx="0" presStyleCnt="1">
        <dgm:presLayoutVars>
          <dgm:chPref val="3"/>
        </dgm:presLayoutVars>
      </dgm:prSet>
      <dgm:spPr/>
    </dgm:pt>
    <dgm:pt modelId="{EEE6AF56-3CF9-4ED8-B13E-65B3A1C02A13}" type="pres">
      <dgm:prSet presAssocID="{AC5951C2-924D-4039-A7AF-B29F4538F1AD}" presName="rootConnector1" presStyleLbl="node1" presStyleIdx="0" presStyleCnt="0"/>
      <dgm:spPr/>
    </dgm:pt>
    <dgm:pt modelId="{B8234A5B-EBF6-471D-8ED0-862FF25F4FEC}" type="pres">
      <dgm:prSet presAssocID="{AC5951C2-924D-4039-A7AF-B29F4538F1AD}" presName="hierChild2" presStyleCnt="0"/>
      <dgm:spPr/>
    </dgm:pt>
    <dgm:pt modelId="{344A503D-C2E1-48A8-9A37-D4D899FA1B56}" type="pres">
      <dgm:prSet presAssocID="{7C3BBAA1-6AB9-407D-8012-88E7764033FF}" presName="Name35" presStyleLbl="parChTrans1D2" presStyleIdx="0" presStyleCnt="2"/>
      <dgm:spPr/>
    </dgm:pt>
    <dgm:pt modelId="{925AB285-AF7F-4B42-AB19-A4FECFF4A23E}" type="pres">
      <dgm:prSet presAssocID="{9917EE63-48A5-47EB-834A-FE1362E27BA9}" presName="hierRoot2" presStyleCnt="0">
        <dgm:presLayoutVars>
          <dgm:hierBranch/>
        </dgm:presLayoutVars>
      </dgm:prSet>
      <dgm:spPr/>
    </dgm:pt>
    <dgm:pt modelId="{1E1BBBA7-E781-4839-B14F-19872E696401}" type="pres">
      <dgm:prSet presAssocID="{9917EE63-48A5-47EB-834A-FE1362E27BA9}" presName="rootComposite" presStyleCnt="0"/>
      <dgm:spPr/>
    </dgm:pt>
    <dgm:pt modelId="{DCAEC00A-68A2-45A1-A049-2DE7BD1C82C7}" type="pres">
      <dgm:prSet presAssocID="{9917EE63-48A5-47EB-834A-FE1362E27BA9}" presName="rootText" presStyleLbl="node2" presStyleIdx="0" presStyleCnt="2" custScaleX="123588">
        <dgm:presLayoutVars>
          <dgm:chPref val="3"/>
        </dgm:presLayoutVars>
      </dgm:prSet>
      <dgm:spPr/>
    </dgm:pt>
    <dgm:pt modelId="{02D55C17-5395-4990-90BB-9EA0648FE3DD}" type="pres">
      <dgm:prSet presAssocID="{9917EE63-48A5-47EB-834A-FE1362E27BA9}" presName="rootConnector" presStyleLbl="node2" presStyleIdx="0" presStyleCnt="2"/>
      <dgm:spPr/>
    </dgm:pt>
    <dgm:pt modelId="{A3A08B00-2920-4D01-A445-05FAD0FF4EA6}" type="pres">
      <dgm:prSet presAssocID="{9917EE63-48A5-47EB-834A-FE1362E27BA9}" presName="hierChild4" presStyleCnt="0"/>
      <dgm:spPr/>
    </dgm:pt>
    <dgm:pt modelId="{6F02B92E-B254-4D83-A648-2FC5BD06B6A0}" type="pres">
      <dgm:prSet presAssocID="{2DA5BA4E-FC4C-4804-A273-6A62BD559C59}" presName="Name35" presStyleLbl="parChTrans1D3" presStyleIdx="0" presStyleCnt="2"/>
      <dgm:spPr/>
    </dgm:pt>
    <dgm:pt modelId="{211290B8-3D05-4ECA-909F-2B5D9286BC40}" type="pres">
      <dgm:prSet presAssocID="{3C68DDB7-B725-47AE-B8C3-05F2964DB8D0}" presName="hierRoot2" presStyleCnt="0">
        <dgm:presLayoutVars>
          <dgm:hierBranch val="r"/>
        </dgm:presLayoutVars>
      </dgm:prSet>
      <dgm:spPr/>
    </dgm:pt>
    <dgm:pt modelId="{92B52FB2-307D-470A-A814-6A44CAED19F3}" type="pres">
      <dgm:prSet presAssocID="{3C68DDB7-B725-47AE-B8C3-05F2964DB8D0}" presName="rootComposite" presStyleCnt="0"/>
      <dgm:spPr/>
    </dgm:pt>
    <dgm:pt modelId="{C03159D7-0219-4C18-8C0A-152FBCCB972B}" type="pres">
      <dgm:prSet presAssocID="{3C68DDB7-B725-47AE-B8C3-05F2964DB8D0}" presName="rootText" presStyleLbl="node3" presStyleIdx="0" presStyleCnt="2" custScaleX="143727">
        <dgm:presLayoutVars>
          <dgm:chPref val="3"/>
        </dgm:presLayoutVars>
      </dgm:prSet>
      <dgm:spPr/>
    </dgm:pt>
    <dgm:pt modelId="{60683AF0-189E-4E16-935E-87226B10F527}" type="pres">
      <dgm:prSet presAssocID="{3C68DDB7-B725-47AE-B8C3-05F2964DB8D0}" presName="rootConnector" presStyleLbl="node3" presStyleIdx="0" presStyleCnt="2"/>
      <dgm:spPr/>
    </dgm:pt>
    <dgm:pt modelId="{9B2BDE84-FC4F-481E-AE44-6331EEEE2015}" type="pres">
      <dgm:prSet presAssocID="{3C68DDB7-B725-47AE-B8C3-05F2964DB8D0}" presName="hierChild4" presStyleCnt="0"/>
      <dgm:spPr/>
    </dgm:pt>
    <dgm:pt modelId="{FF522F7E-1CBE-4796-A237-60CEBDB3302A}" type="pres">
      <dgm:prSet presAssocID="{3C68DDB7-B725-47AE-B8C3-05F2964DB8D0}" presName="hierChild5" presStyleCnt="0"/>
      <dgm:spPr/>
    </dgm:pt>
    <dgm:pt modelId="{2397298A-38C2-47EE-969A-72E3AD116983}" type="pres">
      <dgm:prSet presAssocID="{9917EE63-48A5-47EB-834A-FE1362E27BA9}" presName="hierChild5" presStyleCnt="0"/>
      <dgm:spPr/>
    </dgm:pt>
    <dgm:pt modelId="{1298F199-F8C2-4A42-8B6A-735A016E43C5}" type="pres">
      <dgm:prSet presAssocID="{F03A402B-BC8C-48EC-A258-A4F00AAB64FB}" presName="Name35" presStyleLbl="parChTrans1D2" presStyleIdx="1" presStyleCnt="2"/>
      <dgm:spPr/>
    </dgm:pt>
    <dgm:pt modelId="{05777060-C420-4947-BE25-25C4BFFA37AE}" type="pres">
      <dgm:prSet presAssocID="{F1F17743-8923-4402-BD1F-954D5AE0107E}" presName="hierRoot2" presStyleCnt="0">
        <dgm:presLayoutVars>
          <dgm:hierBranch/>
        </dgm:presLayoutVars>
      </dgm:prSet>
      <dgm:spPr/>
    </dgm:pt>
    <dgm:pt modelId="{3CF06EE0-0772-436F-8F18-E0F79811ED60}" type="pres">
      <dgm:prSet presAssocID="{F1F17743-8923-4402-BD1F-954D5AE0107E}" presName="rootComposite" presStyleCnt="0"/>
      <dgm:spPr/>
    </dgm:pt>
    <dgm:pt modelId="{E4CC2123-926A-42D0-B033-A4C87E068643}" type="pres">
      <dgm:prSet presAssocID="{F1F17743-8923-4402-BD1F-954D5AE0107E}" presName="rootText" presStyleLbl="node2" presStyleIdx="1" presStyleCnt="2" custScaleX="122550">
        <dgm:presLayoutVars>
          <dgm:chPref val="3"/>
        </dgm:presLayoutVars>
      </dgm:prSet>
      <dgm:spPr/>
    </dgm:pt>
    <dgm:pt modelId="{D4EAA1B1-A17B-44B9-9B91-CF8BE3BE6E59}" type="pres">
      <dgm:prSet presAssocID="{F1F17743-8923-4402-BD1F-954D5AE0107E}" presName="rootConnector" presStyleLbl="node2" presStyleIdx="1" presStyleCnt="2"/>
      <dgm:spPr/>
    </dgm:pt>
    <dgm:pt modelId="{A8853CD9-C5F1-4B7C-8F1B-0F457CFBBA55}" type="pres">
      <dgm:prSet presAssocID="{F1F17743-8923-4402-BD1F-954D5AE0107E}" presName="hierChild4" presStyleCnt="0"/>
      <dgm:spPr/>
    </dgm:pt>
    <dgm:pt modelId="{A1F69E23-A820-45BD-B8A4-032D004962FD}" type="pres">
      <dgm:prSet presAssocID="{58D058D7-E8C7-4679-8867-112B0B3E385F}" presName="Name35" presStyleLbl="parChTrans1D3" presStyleIdx="1" presStyleCnt="2"/>
      <dgm:spPr/>
    </dgm:pt>
    <dgm:pt modelId="{5E7DCD9C-15A8-4229-BF81-899C977D1986}" type="pres">
      <dgm:prSet presAssocID="{773F3A47-51F8-4E31-9D82-41081F52D107}" presName="hierRoot2" presStyleCnt="0">
        <dgm:presLayoutVars>
          <dgm:hierBranch val="r"/>
        </dgm:presLayoutVars>
      </dgm:prSet>
      <dgm:spPr/>
    </dgm:pt>
    <dgm:pt modelId="{EEFE6E3F-6B1B-4AB5-954B-09016C370911}" type="pres">
      <dgm:prSet presAssocID="{773F3A47-51F8-4E31-9D82-41081F52D107}" presName="rootComposite" presStyleCnt="0"/>
      <dgm:spPr/>
    </dgm:pt>
    <dgm:pt modelId="{E3F74448-9BBB-47F1-B282-5F4368AC129D}" type="pres">
      <dgm:prSet presAssocID="{773F3A47-51F8-4E31-9D82-41081F52D107}" presName="rootText" presStyleLbl="node3" presStyleIdx="1" presStyleCnt="2" custScaleX="143349">
        <dgm:presLayoutVars>
          <dgm:chPref val="3"/>
        </dgm:presLayoutVars>
      </dgm:prSet>
      <dgm:spPr/>
    </dgm:pt>
    <dgm:pt modelId="{67F81469-0D0B-47BF-9313-08A2CC8D09B4}" type="pres">
      <dgm:prSet presAssocID="{773F3A47-51F8-4E31-9D82-41081F52D107}" presName="rootConnector" presStyleLbl="node3" presStyleIdx="1" presStyleCnt="2"/>
      <dgm:spPr/>
    </dgm:pt>
    <dgm:pt modelId="{E07EA9AF-DF93-4F68-A014-CB16EDBAC8DD}" type="pres">
      <dgm:prSet presAssocID="{773F3A47-51F8-4E31-9D82-41081F52D107}" presName="hierChild4" presStyleCnt="0"/>
      <dgm:spPr/>
    </dgm:pt>
    <dgm:pt modelId="{F80FFA58-CB65-4964-AFB2-B4D76D48F10B}" type="pres">
      <dgm:prSet presAssocID="{773F3A47-51F8-4E31-9D82-41081F52D107}" presName="hierChild5" presStyleCnt="0"/>
      <dgm:spPr/>
    </dgm:pt>
    <dgm:pt modelId="{6ED9C33D-A56A-49C8-9E3A-2403E05F6C63}" type="pres">
      <dgm:prSet presAssocID="{F1F17743-8923-4402-BD1F-954D5AE0107E}" presName="hierChild5" presStyleCnt="0"/>
      <dgm:spPr/>
    </dgm:pt>
    <dgm:pt modelId="{B8EC6341-514B-48BD-AA17-DF7AA4A6E39B}" type="pres">
      <dgm:prSet presAssocID="{AC5951C2-924D-4039-A7AF-B29F4538F1AD}" presName="hierChild3" presStyleCnt="0"/>
      <dgm:spPr/>
    </dgm:pt>
  </dgm:ptLst>
  <dgm:cxnLst>
    <dgm:cxn modelId="{63464615-C5E5-4BAE-B952-C00D090BE5A4}" type="presOf" srcId="{F03A402B-BC8C-48EC-A258-A4F00AAB64FB}" destId="{1298F199-F8C2-4A42-8B6A-735A016E43C5}" srcOrd="0" destOrd="0" presId="urn:microsoft.com/office/officeart/2005/8/layout/orgChart1"/>
    <dgm:cxn modelId="{6528CF33-951B-4E79-BBB1-020FD53E8013}" type="presOf" srcId="{3C68DDB7-B725-47AE-B8C3-05F2964DB8D0}" destId="{60683AF0-189E-4E16-935E-87226B10F527}" srcOrd="1" destOrd="0" presId="urn:microsoft.com/office/officeart/2005/8/layout/orgChart1"/>
    <dgm:cxn modelId="{6BF36038-603F-4D98-8625-ED1EFAD95A89}" srcId="{AC5951C2-924D-4039-A7AF-B29F4538F1AD}" destId="{9917EE63-48A5-47EB-834A-FE1362E27BA9}" srcOrd="0" destOrd="0" parTransId="{7C3BBAA1-6AB9-407D-8012-88E7764033FF}" sibTransId="{0066EF2B-9948-4F8F-B095-D4EFE0B9D1F7}"/>
    <dgm:cxn modelId="{BCCA2C3C-06B4-4CE0-AFD1-C14CB826057D}" type="presOf" srcId="{773F3A47-51F8-4E31-9D82-41081F52D107}" destId="{67F81469-0D0B-47BF-9313-08A2CC8D09B4}" srcOrd="1" destOrd="0" presId="urn:microsoft.com/office/officeart/2005/8/layout/orgChart1"/>
    <dgm:cxn modelId="{45C40A66-EA68-4CB2-9224-317E39BF1758}" type="presOf" srcId="{9917EE63-48A5-47EB-834A-FE1362E27BA9}" destId="{02D55C17-5395-4990-90BB-9EA0648FE3DD}" srcOrd="1" destOrd="0" presId="urn:microsoft.com/office/officeart/2005/8/layout/orgChart1"/>
    <dgm:cxn modelId="{8D5D1469-1B99-4285-B8AA-5FBBC8511E53}" type="presOf" srcId="{773F3A47-51F8-4E31-9D82-41081F52D107}" destId="{E3F74448-9BBB-47F1-B282-5F4368AC129D}" srcOrd="0" destOrd="0" presId="urn:microsoft.com/office/officeart/2005/8/layout/orgChart1"/>
    <dgm:cxn modelId="{DE7D216D-87C4-4F48-A4A4-2106C6786F67}" type="presOf" srcId="{F1F17743-8923-4402-BD1F-954D5AE0107E}" destId="{D4EAA1B1-A17B-44B9-9B91-CF8BE3BE6E59}" srcOrd="1" destOrd="0" presId="urn:microsoft.com/office/officeart/2005/8/layout/orgChart1"/>
    <dgm:cxn modelId="{CC16D372-A5AE-4C2E-8629-3059BE832E3C}" srcId="{AC5951C2-924D-4039-A7AF-B29F4538F1AD}" destId="{F1F17743-8923-4402-BD1F-954D5AE0107E}" srcOrd="1" destOrd="0" parTransId="{F03A402B-BC8C-48EC-A258-A4F00AAB64FB}" sibTransId="{7272DC1A-6F63-4E33-BD7A-F397BF162B27}"/>
    <dgm:cxn modelId="{20E01753-824D-46F4-9588-E8C2BCFD6543}" type="presOf" srcId="{AC5951C2-924D-4039-A7AF-B29F4538F1AD}" destId="{4D3C4E85-D78A-4BE5-8D39-415220D0C523}" srcOrd="0" destOrd="0" presId="urn:microsoft.com/office/officeart/2005/8/layout/orgChart1"/>
    <dgm:cxn modelId="{65CA137E-3F98-42EA-9595-23B94AE51E3C}" type="presOf" srcId="{2DA5BA4E-FC4C-4804-A273-6A62BD559C59}" destId="{6F02B92E-B254-4D83-A648-2FC5BD06B6A0}" srcOrd="0" destOrd="0" presId="urn:microsoft.com/office/officeart/2005/8/layout/orgChart1"/>
    <dgm:cxn modelId="{E9C58F9F-4CAA-41ED-81F7-33E182D5E397}" type="presOf" srcId="{58D058D7-E8C7-4679-8867-112B0B3E385F}" destId="{A1F69E23-A820-45BD-B8A4-032D004962FD}" srcOrd="0" destOrd="0" presId="urn:microsoft.com/office/officeart/2005/8/layout/orgChart1"/>
    <dgm:cxn modelId="{A73FC29F-EDAF-4357-B5C1-068F22851670}" type="presOf" srcId="{AC5951C2-924D-4039-A7AF-B29F4538F1AD}" destId="{EEE6AF56-3CF9-4ED8-B13E-65B3A1C02A13}" srcOrd="1" destOrd="0" presId="urn:microsoft.com/office/officeart/2005/8/layout/orgChart1"/>
    <dgm:cxn modelId="{4A9BBCB3-670C-49F6-9DE7-42AB804DD63B}" type="presOf" srcId="{3C68DDB7-B725-47AE-B8C3-05F2964DB8D0}" destId="{C03159D7-0219-4C18-8C0A-152FBCCB972B}" srcOrd="0" destOrd="0" presId="urn:microsoft.com/office/officeart/2005/8/layout/orgChart1"/>
    <dgm:cxn modelId="{6339E3B4-63B1-4178-AC4D-EA80DE29E8FB}" type="presOf" srcId="{F1F17743-8923-4402-BD1F-954D5AE0107E}" destId="{E4CC2123-926A-42D0-B033-A4C87E068643}" srcOrd="0" destOrd="0" presId="urn:microsoft.com/office/officeart/2005/8/layout/orgChart1"/>
    <dgm:cxn modelId="{F312E9CF-EB8F-4EA9-8100-EC86D95BA56D}" type="presOf" srcId="{7C3BBAA1-6AB9-407D-8012-88E7764033FF}" destId="{344A503D-C2E1-48A8-9A37-D4D899FA1B56}" srcOrd="0" destOrd="0" presId="urn:microsoft.com/office/officeart/2005/8/layout/orgChart1"/>
    <dgm:cxn modelId="{667EC7D8-569F-4A85-AC6E-8BDAD3F3D8DB}" srcId="{883867DE-D76D-49F5-8E8D-933652D3B8A7}" destId="{AC5951C2-924D-4039-A7AF-B29F4538F1AD}" srcOrd="0" destOrd="0" parTransId="{DB94402D-908D-4B53-9B97-7C97B35368B3}" sibTransId="{938433E8-37BF-4C0A-8E1E-FBA81625C3C7}"/>
    <dgm:cxn modelId="{FB538CDE-9777-4A65-8CFB-4A1FE423FB43}" type="presOf" srcId="{9917EE63-48A5-47EB-834A-FE1362E27BA9}" destId="{DCAEC00A-68A2-45A1-A049-2DE7BD1C82C7}" srcOrd="0" destOrd="0" presId="urn:microsoft.com/office/officeart/2005/8/layout/orgChart1"/>
    <dgm:cxn modelId="{E22C24E3-9042-4424-9644-6AB247FBA755}" type="presOf" srcId="{883867DE-D76D-49F5-8E8D-933652D3B8A7}" destId="{D39DEF4F-CB01-4AB1-8110-71A9C81B86AD}" srcOrd="0" destOrd="0" presId="urn:microsoft.com/office/officeart/2005/8/layout/orgChart1"/>
    <dgm:cxn modelId="{37CCD3E7-CDB9-4547-AFCD-E9CE7CF7466C}" srcId="{9917EE63-48A5-47EB-834A-FE1362E27BA9}" destId="{3C68DDB7-B725-47AE-B8C3-05F2964DB8D0}" srcOrd="0" destOrd="0" parTransId="{2DA5BA4E-FC4C-4804-A273-6A62BD559C59}" sibTransId="{54CFE3ED-536D-45A2-80FC-DD2264C74E57}"/>
    <dgm:cxn modelId="{36823FFC-B144-4162-ADC5-21E2622D4FC6}" srcId="{F1F17743-8923-4402-BD1F-954D5AE0107E}" destId="{773F3A47-51F8-4E31-9D82-41081F52D107}" srcOrd="0" destOrd="0" parTransId="{58D058D7-E8C7-4679-8867-112B0B3E385F}" sibTransId="{0D8EC827-A41E-4FA8-9848-C5C50C30E413}"/>
    <dgm:cxn modelId="{E993EC67-AD37-4D34-BC6F-6ECA23C1F8D8}" type="presParOf" srcId="{D39DEF4F-CB01-4AB1-8110-71A9C81B86AD}" destId="{2DCDE892-D337-4DCD-ADDC-DBF4EE241152}" srcOrd="0" destOrd="0" presId="urn:microsoft.com/office/officeart/2005/8/layout/orgChart1"/>
    <dgm:cxn modelId="{A90251F5-2F99-436A-9B4D-A33E75284E34}" type="presParOf" srcId="{2DCDE892-D337-4DCD-ADDC-DBF4EE241152}" destId="{EC0D9BC8-E1E3-4E76-82A7-604804B601B1}" srcOrd="0" destOrd="0" presId="urn:microsoft.com/office/officeart/2005/8/layout/orgChart1"/>
    <dgm:cxn modelId="{A427C395-3E59-4D2D-B52D-B4315EE1581F}" type="presParOf" srcId="{EC0D9BC8-E1E3-4E76-82A7-604804B601B1}" destId="{4D3C4E85-D78A-4BE5-8D39-415220D0C523}" srcOrd="0" destOrd="0" presId="urn:microsoft.com/office/officeart/2005/8/layout/orgChart1"/>
    <dgm:cxn modelId="{F8EA1DC1-B4F8-4D6D-A953-53850B9B95AE}" type="presParOf" srcId="{EC0D9BC8-E1E3-4E76-82A7-604804B601B1}" destId="{EEE6AF56-3CF9-4ED8-B13E-65B3A1C02A13}" srcOrd="1" destOrd="0" presId="urn:microsoft.com/office/officeart/2005/8/layout/orgChart1"/>
    <dgm:cxn modelId="{E9F1658E-F57A-412D-A658-7C14ACF8CCC2}" type="presParOf" srcId="{2DCDE892-D337-4DCD-ADDC-DBF4EE241152}" destId="{B8234A5B-EBF6-471D-8ED0-862FF25F4FEC}" srcOrd="1" destOrd="0" presId="urn:microsoft.com/office/officeart/2005/8/layout/orgChart1"/>
    <dgm:cxn modelId="{56972FA3-A29A-4D3A-8D13-8DD2A9205546}" type="presParOf" srcId="{B8234A5B-EBF6-471D-8ED0-862FF25F4FEC}" destId="{344A503D-C2E1-48A8-9A37-D4D899FA1B56}" srcOrd="0" destOrd="0" presId="urn:microsoft.com/office/officeart/2005/8/layout/orgChart1"/>
    <dgm:cxn modelId="{A0EDC7BA-EFD7-4418-BDF2-18D61B91DC8F}" type="presParOf" srcId="{B8234A5B-EBF6-471D-8ED0-862FF25F4FEC}" destId="{925AB285-AF7F-4B42-AB19-A4FECFF4A23E}" srcOrd="1" destOrd="0" presId="urn:microsoft.com/office/officeart/2005/8/layout/orgChart1"/>
    <dgm:cxn modelId="{F09C886B-170E-447B-9216-F4836F4762D6}" type="presParOf" srcId="{925AB285-AF7F-4B42-AB19-A4FECFF4A23E}" destId="{1E1BBBA7-E781-4839-B14F-19872E696401}" srcOrd="0" destOrd="0" presId="urn:microsoft.com/office/officeart/2005/8/layout/orgChart1"/>
    <dgm:cxn modelId="{9BD21787-6706-4760-9229-8F935CA5BBA4}" type="presParOf" srcId="{1E1BBBA7-E781-4839-B14F-19872E696401}" destId="{DCAEC00A-68A2-45A1-A049-2DE7BD1C82C7}" srcOrd="0" destOrd="0" presId="urn:microsoft.com/office/officeart/2005/8/layout/orgChart1"/>
    <dgm:cxn modelId="{F705D3C9-41F1-4209-9F93-BD422E212EAF}" type="presParOf" srcId="{1E1BBBA7-E781-4839-B14F-19872E696401}" destId="{02D55C17-5395-4990-90BB-9EA0648FE3DD}" srcOrd="1" destOrd="0" presId="urn:microsoft.com/office/officeart/2005/8/layout/orgChart1"/>
    <dgm:cxn modelId="{A44B6856-383C-43CA-B51A-087A8F12E0C9}" type="presParOf" srcId="{925AB285-AF7F-4B42-AB19-A4FECFF4A23E}" destId="{A3A08B00-2920-4D01-A445-05FAD0FF4EA6}" srcOrd="1" destOrd="0" presId="urn:microsoft.com/office/officeart/2005/8/layout/orgChart1"/>
    <dgm:cxn modelId="{F3708B19-A814-4565-8D2B-37C4D0B597B8}" type="presParOf" srcId="{A3A08B00-2920-4D01-A445-05FAD0FF4EA6}" destId="{6F02B92E-B254-4D83-A648-2FC5BD06B6A0}" srcOrd="0" destOrd="0" presId="urn:microsoft.com/office/officeart/2005/8/layout/orgChart1"/>
    <dgm:cxn modelId="{D518CA8B-5F7D-4CE5-9CB7-4CA67D66EFDE}" type="presParOf" srcId="{A3A08B00-2920-4D01-A445-05FAD0FF4EA6}" destId="{211290B8-3D05-4ECA-909F-2B5D9286BC40}" srcOrd="1" destOrd="0" presId="urn:microsoft.com/office/officeart/2005/8/layout/orgChart1"/>
    <dgm:cxn modelId="{CD6AAB89-65A8-465C-A2E7-164D13894713}" type="presParOf" srcId="{211290B8-3D05-4ECA-909F-2B5D9286BC40}" destId="{92B52FB2-307D-470A-A814-6A44CAED19F3}" srcOrd="0" destOrd="0" presId="urn:microsoft.com/office/officeart/2005/8/layout/orgChart1"/>
    <dgm:cxn modelId="{84C9859E-1D00-4F1A-9CDB-6D61D19CC508}" type="presParOf" srcId="{92B52FB2-307D-470A-A814-6A44CAED19F3}" destId="{C03159D7-0219-4C18-8C0A-152FBCCB972B}" srcOrd="0" destOrd="0" presId="urn:microsoft.com/office/officeart/2005/8/layout/orgChart1"/>
    <dgm:cxn modelId="{E408C2C7-6735-49B3-9FD6-D515760A3769}" type="presParOf" srcId="{92B52FB2-307D-470A-A814-6A44CAED19F3}" destId="{60683AF0-189E-4E16-935E-87226B10F527}" srcOrd="1" destOrd="0" presId="urn:microsoft.com/office/officeart/2005/8/layout/orgChart1"/>
    <dgm:cxn modelId="{47204F35-B636-41B4-ADE5-BD6D6DFD435F}" type="presParOf" srcId="{211290B8-3D05-4ECA-909F-2B5D9286BC40}" destId="{9B2BDE84-FC4F-481E-AE44-6331EEEE2015}" srcOrd="1" destOrd="0" presId="urn:microsoft.com/office/officeart/2005/8/layout/orgChart1"/>
    <dgm:cxn modelId="{3C526A74-4575-45BB-91B8-78D60721D603}" type="presParOf" srcId="{211290B8-3D05-4ECA-909F-2B5D9286BC40}" destId="{FF522F7E-1CBE-4796-A237-60CEBDB3302A}" srcOrd="2" destOrd="0" presId="urn:microsoft.com/office/officeart/2005/8/layout/orgChart1"/>
    <dgm:cxn modelId="{AB1BE8DA-A96D-46E7-B95E-1967C71712EC}" type="presParOf" srcId="{925AB285-AF7F-4B42-AB19-A4FECFF4A23E}" destId="{2397298A-38C2-47EE-969A-72E3AD116983}" srcOrd="2" destOrd="0" presId="urn:microsoft.com/office/officeart/2005/8/layout/orgChart1"/>
    <dgm:cxn modelId="{45316A0A-AAB0-4C09-B75D-EE60417AB997}" type="presParOf" srcId="{B8234A5B-EBF6-471D-8ED0-862FF25F4FEC}" destId="{1298F199-F8C2-4A42-8B6A-735A016E43C5}" srcOrd="2" destOrd="0" presId="urn:microsoft.com/office/officeart/2005/8/layout/orgChart1"/>
    <dgm:cxn modelId="{6FBB4F44-D423-47EA-A8AE-5B59C4A50269}" type="presParOf" srcId="{B8234A5B-EBF6-471D-8ED0-862FF25F4FEC}" destId="{05777060-C420-4947-BE25-25C4BFFA37AE}" srcOrd="3" destOrd="0" presId="urn:microsoft.com/office/officeart/2005/8/layout/orgChart1"/>
    <dgm:cxn modelId="{4DD93937-1171-4D90-A790-9B89BEFCE066}" type="presParOf" srcId="{05777060-C420-4947-BE25-25C4BFFA37AE}" destId="{3CF06EE0-0772-436F-8F18-E0F79811ED60}" srcOrd="0" destOrd="0" presId="urn:microsoft.com/office/officeart/2005/8/layout/orgChart1"/>
    <dgm:cxn modelId="{3ED9E750-F417-44B1-9C05-AE2EE2BD637B}" type="presParOf" srcId="{3CF06EE0-0772-436F-8F18-E0F79811ED60}" destId="{E4CC2123-926A-42D0-B033-A4C87E068643}" srcOrd="0" destOrd="0" presId="urn:microsoft.com/office/officeart/2005/8/layout/orgChart1"/>
    <dgm:cxn modelId="{BF29B40B-F5A8-4544-9F25-F14E519F220F}" type="presParOf" srcId="{3CF06EE0-0772-436F-8F18-E0F79811ED60}" destId="{D4EAA1B1-A17B-44B9-9B91-CF8BE3BE6E59}" srcOrd="1" destOrd="0" presId="urn:microsoft.com/office/officeart/2005/8/layout/orgChart1"/>
    <dgm:cxn modelId="{ADCA546D-E8DB-446A-A183-5DE65C3E5B89}" type="presParOf" srcId="{05777060-C420-4947-BE25-25C4BFFA37AE}" destId="{A8853CD9-C5F1-4B7C-8F1B-0F457CFBBA55}" srcOrd="1" destOrd="0" presId="urn:microsoft.com/office/officeart/2005/8/layout/orgChart1"/>
    <dgm:cxn modelId="{657F7F26-3066-473A-A79A-1A1C402C2E04}" type="presParOf" srcId="{A8853CD9-C5F1-4B7C-8F1B-0F457CFBBA55}" destId="{A1F69E23-A820-45BD-B8A4-032D004962FD}" srcOrd="0" destOrd="0" presId="urn:microsoft.com/office/officeart/2005/8/layout/orgChart1"/>
    <dgm:cxn modelId="{1BF2FC16-F598-4185-8AB6-A768B7DEE678}" type="presParOf" srcId="{A8853CD9-C5F1-4B7C-8F1B-0F457CFBBA55}" destId="{5E7DCD9C-15A8-4229-BF81-899C977D1986}" srcOrd="1" destOrd="0" presId="urn:microsoft.com/office/officeart/2005/8/layout/orgChart1"/>
    <dgm:cxn modelId="{582095D2-49EE-433D-8032-20096D8E6EDA}" type="presParOf" srcId="{5E7DCD9C-15A8-4229-BF81-899C977D1986}" destId="{EEFE6E3F-6B1B-4AB5-954B-09016C370911}" srcOrd="0" destOrd="0" presId="urn:microsoft.com/office/officeart/2005/8/layout/orgChart1"/>
    <dgm:cxn modelId="{B9269052-7967-4AFE-A956-DFE85D75EE22}" type="presParOf" srcId="{EEFE6E3F-6B1B-4AB5-954B-09016C370911}" destId="{E3F74448-9BBB-47F1-B282-5F4368AC129D}" srcOrd="0" destOrd="0" presId="urn:microsoft.com/office/officeart/2005/8/layout/orgChart1"/>
    <dgm:cxn modelId="{BC273935-B78E-4772-AD77-747151DC9CC8}" type="presParOf" srcId="{EEFE6E3F-6B1B-4AB5-954B-09016C370911}" destId="{67F81469-0D0B-47BF-9313-08A2CC8D09B4}" srcOrd="1" destOrd="0" presId="urn:microsoft.com/office/officeart/2005/8/layout/orgChart1"/>
    <dgm:cxn modelId="{CF632E95-BA6C-4C21-8080-1332F5730076}" type="presParOf" srcId="{5E7DCD9C-15A8-4229-BF81-899C977D1986}" destId="{E07EA9AF-DF93-4F68-A014-CB16EDBAC8DD}" srcOrd="1" destOrd="0" presId="urn:microsoft.com/office/officeart/2005/8/layout/orgChart1"/>
    <dgm:cxn modelId="{B0A5B049-3C5C-4D4F-BDC5-A99BB366C5F1}" type="presParOf" srcId="{5E7DCD9C-15A8-4229-BF81-899C977D1986}" destId="{F80FFA58-CB65-4964-AFB2-B4D76D48F10B}" srcOrd="2" destOrd="0" presId="urn:microsoft.com/office/officeart/2005/8/layout/orgChart1"/>
    <dgm:cxn modelId="{2B5F84D3-D7A2-45C4-BCFF-58D0EBE10C1F}" type="presParOf" srcId="{05777060-C420-4947-BE25-25C4BFFA37AE}" destId="{6ED9C33D-A56A-49C8-9E3A-2403E05F6C63}" srcOrd="2" destOrd="0" presId="urn:microsoft.com/office/officeart/2005/8/layout/orgChart1"/>
    <dgm:cxn modelId="{630C13E9-51B0-493D-9320-0ADFBDE2EEBD}" type="presParOf" srcId="{2DCDE892-D337-4DCD-ADDC-DBF4EE241152}" destId="{B8EC6341-514B-48BD-AA17-DF7AA4A6E3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69E23-A820-45BD-B8A4-032D004962FD}">
      <dsp:nvSpPr>
        <dsp:cNvPr id="0" name=""/>
        <dsp:cNvSpPr/>
      </dsp:nvSpPr>
      <dsp:spPr>
        <a:xfrm>
          <a:off x="3058350" y="1379183"/>
          <a:ext cx="91440" cy="2392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28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8F199-F8C2-4A42-8B6A-735A016E43C5}">
      <dsp:nvSpPr>
        <dsp:cNvPr id="0" name=""/>
        <dsp:cNvSpPr/>
      </dsp:nvSpPr>
      <dsp:spPr>
        <a:xfrm>
          <a:off x="2176780" y="570161"/>
          <a:ext cx="927290" cy="23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644"/>
              </a:lnTo>
              <a:lnTo>
                <a:pt x="927290" y="119644"/>
              </a:lnTo>
              <a:lnTo>
                <a:pt x="927290" y="23928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2B92E-B254-4D83-A648-2FC5BD06B6A0}">
      <dsp:nvSpPr>
        <dsp:cNvPr id="0" name=""/>
        <dsp:cNvSpPr/>
      </dsp:nvSpPr>
      <dsp:spPr>
        <a:xfrm>
          <a:off x="1204698" y="1379183"/>
          <a:ext cx="91440" cy="2392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288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A503D-C2E1-48A8-9A37-D4D899FA1B56}">
      <dsp:nvSpPr>
        <dsp:cNvPr id="0" name=""/>
        <dsp:cNvSpPr/>
      </dsp:nvSpPr>
      <dsp:spPr>
        <a:xfrm>
          <a:off x="1250418" y="570161"/>
          <a:ext cx="926361" cy="239288"/>
        </a:xfrm>
        <a:custGeom>
          <a:avLst/>
          <a:gdLst/>
          <a:ahLst/>
          <a:cxnLst/>
          <a:rect l="0" t="0" r="0" b="0"/>
          <a:pathLst>
            <a:path>
              <a:moveTo>
                <a:pt x="926361" y="0"/>
              </a:moveTo>
              <a:lnTo>
                <a:pt x="926361" y="119644"/>
              </a:lnTo>
              <a:lnTo>
                <a:pt x="0" y="119644"/>
              </a:lnTo>
              <a:lnTo>
                <a:pt x="0" y="23928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C4E85-D78A-4BE5-8D39-415220D0C523}">
      <dsp:nvSpPr>
        <dsp:cNvPr id="0" name=""/>
        <dsp:cNvSpPr/>
      </dsp:nvSpPr>
      <dsp:spPr>
        <a:xfrm>
          <a:off x="1607046" y="427"/>
          <a:ext cx="1139468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chemeClr val="tx1"/>
              </a:solidFill>
              <a:latin typeface="Calibri"/>
            </a:rPr>
            <a:t>Ředitel</a:t>
          </a:r>
          <a:endParaRPr lang="cs-CZ" sz="1400" kern="1200">
            <a:solidFill>
              <a:schemeClr val="tx1"/>
            </a:solidFill>
          </a:endParaRPr>
        </a:p>
      </dsp:txBody>
      <dsp:txXfrm>
        <a:off x="1607046" y="427"/>
        <a:ext cx="1139468" cy="569734"/>
      </dsp:txXfrm>
    </dsp:sp>
    <dsp:sp modelId="{DCAEC00A-68A2-45A1-A049-2DE7BD1C82C7}">
      <dsp:nvSpPr>
        <dsp:cNvPr id="0" name=""/>
        <dsp:cNvSpPr/>
      </dsp:nvSpPr>
      <dsp:spPr>
        <a:xfrm>
          <a:off x="544113" y="809449"/>
          <a:ext cx="1412609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oblast Morava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544113" y="809449"/>
        <a:ext cx="1412609" cy="569734"/>
      </dsp:txXfrm>
    </dsp:sp>
    <dsp:sp modelId="{C03159D7-0219-4C18-8C0A-152FBCCB972B}">
      <dsp:nvSpPr>
        <dsp:cNvPr id="0" name=""/>
        <dsp:cNvSpPr/>
      </dsp:nvSpPr>
      <dsp:spPr>
        <a:xfrm>
          <a:off x="454625" y="1618471"/>
          <a:ext cx="1591586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ysClr val="windowText" lastClr="000000"/>
              </a:solidFill>
            </a:rPr>
            <a:t>podnikové funkce</a:t>
          </a:r>
        </a:p>
      </dsp:txBody>
      <dsp:txXfrm>
        <a:off x="454625" y="1618471"/>
        <a:ext cx="1591586" cy="569734"/>
      </dsp:txXfrm>
    </dsp:sp>
    <dsp:sp modelId="{E4CC2123-926A-42D0-B033-A4C87E068643}">
      <dsp:nvSpPr>
        <dsp:cNvPr id="0" name=""/>
        <dsp:cNvSpPr/>
      </dsp:nvSpPr>
      <dsp:spPr>
        <a:xfrm>
          <a:off x="2398694" y="809449"/>
          <a:ext cx="1410752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oblast Čechy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2398694" y="809449"/>
        <a:ext cx="1410752" cy="569734"/>
      </dsp:txXfrm>
    </dsp:sp>
    <dsp:sp modelId="{E3F74448-9BBB-47F1-B282-5F4368AC129D}">
      <dsp:nvSpPr>
        <dsp:cNvPr id="0" name=""/>
        <dsp:cNvSpPr/>
      </dsp:nvSpPr>
      <dsp:spPr>
        <a:xfrm>
          <a:off x="2285499" y="1618471"/>
          <a:ext cx="1637142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sp:txBody>
      <dsp:txXfrm>
        <a:off x="2285499" y="1618471"/>
        <a:ext cx="1637142" cy="5697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69E23-A820-45BD-B8A4-032D004962FD}">
      <dsp:nvSpPr>
        <dsp:cNvPr id="0" name=""/>
        <dsp:cNvSpPr/>
      </dsp:nvSpPr>
      <dsp:spPr>
        <a:xfrm>
          <a:off x="3081419" y="1379183"/>
          <a:ext cx="91440" cy="2392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28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8F199-F8C2-4A42-8B6A-735A016E43C5}">
      <dsp:nvSpPr>
        <dsp:cNvPr id="0" name=""/>
        <dsp:cNvSpPr/>
      </dsp:nvSpPr>
      <dsp:spPr>
        <a:xfrm>
          <a:off x="2186753" y="570161"/>
          <a:ext cx="940385" cy="23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644"/>
              </a:lnTo>
              <a:lnTo>
                <a:pt x="940385" y="119644"/>
              </a:lnTo>
              <a:lnTo>
                <a:pt x="940385" y="23928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2B92E-B254-4D83-A648-2FC5BD06B6A0}">
      <dsp:nvSpPr>
        <dsp:cNvPr id="0" name=""/>
        <dsp:cNvSpPr/>
      </dsp:nvSpPr>
      <dsp:spPr>
        <a:xfrm>
          <a:off x="1206561" y="1379183"/>
          <a:ext cx="91440" cy="2392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288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A503D-C2E1-48A8-9A37-D4D899FA1B56}">
      <dsp:nvSpPr>
        <dsp:cNvPr id="0" name=""/>
        <dsp:cNvSpPr/>
      </dsp:nvSpPr>
      <dsp:spPr>
        <a:xfrm>
          <a:off x="1252281" y="570161"/>
          <a:ext cx="934472" cy="239288"/>
        </a:xfrm>
        <a:custGeom>
          <a:avLst/>
          <a:gdLst/>
          <a:ahLst/>
          <a:cxnLst/>
          <a:rect l="0" t="0" r="0" b="0"/>
          <a:pathLst>
            <a:path>
              <a:moveTo>
                <a:pt x="934472" y="0"/>
              </a:moveTo>
              <a:lnTo>
                <a:pt x="934472" y="119644"/>
              </a:lnTo>
              <a:lnTo>
                <a:pt x="0" y="119644"/>
              </a:lnTo>
              <a:lnTo>
                <a:pt x="0" y="23928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C4E85-D78A-4BE5-8D39-415220D0C523}">
      <dsp:nvSpPr>
        <dsp:cNvPr id="0" name=""/>
        <dsp:cNvSpPr/>
      </dsp:nvSpPr>
      <dsp:spPr>
        <a:xfrm>
          <a:off x="1617019" y="427"/>
          <a:ext cx="1139468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chemeClr val="tx1"/>
              </a:solidFill>
              <a:latin typeface="Calibri"/>
            </a:rPr>
            <a:t>Ředitel</a:t>
          </a:r>
          <a:endParaRPr lang="cs-CZ" sz="1400" kern="1200">
            <a:solidFill>
              <a:schemeClr val="tx1"/>
            </a:solidFill>
          </a:endParaRPr>
        </a:p>
      </dsp:txBody>
      <dsp:txXfrm>
        <a:off x="1617019" y="427"/>
        <a:ext cx="1139468" cy="569734"/>
      </dsp:txXfrm>
    </dsp:sp>
    <dsp:sp modelId="{DCAEC00A-68A2-45A1-A049-2DE7BD1C82C7}">
      <dsp:nvSpPr>
        <dsp:cNvPr id="0" name=""/>
        <dsp:cNvSpPr/>
      </dsp:nvSpPr>
      <dsp:spPr>
        <a:xfrm>
          <a:off x="548158" y="809449"/>
          <a:ext cx="1408245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maloobchod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548158" y="809449"/>
        <a:ext cx="1408245" cy="569734"/>
      </dsp:txXfrm>
    </dsp:sp>
    <dsp:sp modelId="{C03159D7-0219-4C18-8C0A-152FBCCB972B}">
      <dsp:nvSpPr>
        <dsp:cNvPr id="0" name=""/>
        <dsp:cNvSpPr/>
      </dsp:nvSpPr>
      <dsp:spPr>
        <a:xfrm>
          <a:off x="433419" y="1618471"/>
          <a:ext cx="1637723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433419" y="1618471"/>
        <a:ext cx="1637723" cy="569734"/>
      </dsp:txXfrm>
    </dsp:sp>
    <dsp:sp modelId="{E4CC2123-926A-42D0-B033-A4C87E068643}">
      <dsp:nvSpPr>
        <dsp:cNvPr id="0" name=""/>
        <dsp:cNvSpPr/>
      </dsp:nvSpPr>
      <dsp:spPr>
        <a:xfrm>
          <a:off x="2428930" y="809449"/>
          <a:ext cx="1396418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velkoobchod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2428930" y="809449"/>
        <a:ext cx="1396418" cy="569734"/>
      </dsp:txXfrm>
    </dsp:sp>
    <dsp:sp modelId="{E3F74448-9BBB-47F1-B282-5F4368AC129D}">
      <dsp:nvSpPr>
        <dsp:cNvPr id="0" name=""/>
        <dsp:cNvSpPr/>
      </dsp:nvSpPr>
      <dsp:spPr>
        <a:xfrm>
          <a:off x="2310431" y="1618471"/>
          <a:ext cx="1633415" cy="569734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 dirty="0">
              <a:solidFill>
                <a:sysClr val="windowText" lastClr="000000"/>
              </a:solidFill>
              <a:latin typeface="Calibri"/>
            </a:rPr>
            <a:t>podnikové funkce</a:t>
          </a:r>
        </a:p>
      </dsp:txBody>
      <dsp:txXfrm>
        <a:off x="2310431" y="1618471"/>
        <a:ext cx="1633415" cy="569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6481-DB65-49ED-AC4B-1E1F0B040967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412D-01E2-4AAB-B621-C18583DC4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7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12.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318344" y="1164134"/>
            <a:ext cx="1133124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Vědní disciplína, která se zabývá řízením materiálového toku od </a:t>
            </a:r>
            <a:br>
              <a:rPr lang="cs-CZ" sz="2800" dirty="0"/>
            </a:br>
            <a:r>
              <a:rPr lang="cs-CZ" sz="2800" dirty="0"/>
              <a:t>místa vzniku do místa spotřeby včetně řízení toku potřebných informací.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Uvnitř podniku spjata s každou jeho funkční oblastí.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 prodeji zabezpečuje dobrou dostupnost produktů, spolehlivé služby a efektivní provoz.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Je zodpovědná za poskytování zákaznického servisu na úrovni očekávané zákazníkem.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Co vše také spadá pod logistiku? </a:t>
            </a:r>
            <a:r>
              <a:rPr lang="cs-CZ" sz="2800" dirty="0"/>
              <a:t>Vyřizování objednávek, balení, doprava, skladování, zákaznický servis.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51D6BC84-1B1C-2BDB-D04A-82879BC4C9E1}"/>
              </a:ext>
            </a:extLst>
          </p:cNvPr>
          <p:cNvSpPr txBox="1">
            <a:spLocks/>
          </p:cNvSpPr>
          <p:nvPr/>
        </p:nvSpPr>
        <p:spPr>
          <a:xfrm>
            <a:off x="542414" y="354459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Logistika</a:t>
            </a:r>
            <a:endParaRPr lang="pl-PL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29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354459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Logistika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023972"/>
            <a:ext cx="1003414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Distribuční kanál </a:t>
            </a:r>
            <a:r>
              <a:rPr lang="cs-CZ" sz="2800" dirty="0"/>
              <a:t>je souhrn organizačních jednotek, institucí či agentur realizujících distribuci. Dělíme jej na přímý a nepřímý kanál.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r>
              <a:rPr lang="cs-CZ" sz="2800" b="1" dirty="0"/>
              <a:t>Přímý kanál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přímý prodej výrobce uživateli produktu,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distribuce pod kontrolou výrobce,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vysoké náklady na distribuci.</a:t>
            </a:r>
          </a:p>
          <a:p>
            <a:endParaRPr lang="cs-CZ" sz="2800" dirty="0"/>
          </a:p>
          <a:p>
            <a:r>
              <a:rPr lang="cs-CZ" sz="2800" b="1" dirty="0"/>
              <a:t>Nepřímý kanál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mezi výrobcem a uživatelem stojí externí instituce a prostředníci (dopravci, veřejné sklady, velkoobchodní a maloobchodní firmy),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přesun značné části nákladů a rizik na prostředníka,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nižší tržby za prodané zboží pro výrobce.</a:t>
            </a:r>
          </a:p>
        </p:txBody>
      </p:sp>
    </p:spTree>
    <p:extLst>
      <p:ext uri="{BB962C8B-B14F-4D97-AF65-F5344CB8AC3E}">
        <p14:creationId xmlns:p14="http://schemas.microsoft.com/office/powerpoint/2010/main" val="1762277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Ukázka na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090282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Podnik produkuje ročně 120 000 kusů výrobku A s náklady 150,- Kč na kus.</a:t>
            </a:r>
          </a:p>
          <a:p>
            <a:endParaRPr lang="cs-CZ" sz="2800" dirty="0"/>
          </a:p>
          <a:p>
            <a:r>
              <a:rPr lang="cs-CZ" sz="2800" dirty="0"/>
              <a:t>Dosud prodával své produkty </a:t>
            </a:r>
            <a:r>
              <a:rPr lang="cs-CZ" sz="2800" b="1" dirty="0"/>
              <a:t>velkoobchodu</a:t>
            </a:r>
            <a:r>
              <a:rPr lang="cs-CZ" sz="2800" dirty="0"/>
              <a:t> (s odběrem v podniku) za cenu 190, Kč/ks. </a:t>
            </a:r>
          </a:p>
          <a:p>
            <a:endParaRPr lang="cs-CZ" sz="2800" dirty="0"/>
          </a:p>
          <a:p>
            <a:r>
              <a:rPr lang="cs-CZ" sz="2800" dirty="0"/>
              <a:t>Svou celkovou produkci by ale také mohl prodávat </a:t>
            </a:r>
            <a:r>
              <a:rPr lang="cs-CZ" sz="2800" b="1" dirty="0"/>
              <a:t>maloobchodníkům</a:t>
            </a:r>
            <a:r>
              <a:rPr lang="cs-CZ" sz="2800" dirty="0"/>
              <a:t> za cenu 220,- Kč/ks. V tom případě by ale musel nést přepravní náklady v částce 33,- Kč/ks a náklady spojené s činností dvou obchodních cestujících (+ automobil) v celkové výši 700 000,- Kč/rok. </a:t>
            </a:r>
          </a:p>
          <a:p>
            <a:endParaRPr lang="cs-CZ" sz="2800" dirty="0"/>
          </a:p>
          <a:p>
            <a:r>
              <a:rPr lang="cs-CZ" sz="2800" b="1" dirty="0"/>
              <a:t>Kterou odbytovou cestu by měl podnik zvolit?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865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Ukázka na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110717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Velkoobchod VH = </a:t>
            </a:r>
          </a:p>
          <a:p>
            <a:r>
              <a:rPr lang="cs-CZ" sz="2800" dirty="0"/>
              <a:t>(120 000 x 190) – (120 000 x 150) = 22 800 000 – 18 000 000 = 4 800 000 Kč </a:t>
            </a:r>
          </a:p>
          <a:p>
            <a:endParaRPr lang="cs-CZ" sz="2800" dirty="0"/>
          </a:p>
          <a:p>
            <a:pPr algn="l"/>
            <a:r>
              <a:rPr lang="cs-CZ" sz="2800" b="1" dirty="0"/>
              <a:t>Maloobchod VH  </a:t>
            </a:r>
          </a:p>
          <a:p>
            <a:pPr algn="l"/>
            <a:r>
              <a:rPr lang="cs-CZ" sz="2800" dirty="0"/>
              <a:t>(120 000 x 220) – </a:t>
            </a:r>
            <a:r>
              <a:rPr lang="cs-CZ" sz="2800" b="1" i="0" dirty="0">
                <a:solidFill>
                  <a:srgbClr val="202124"/>
                </a:solidFill>
                <a:effectLst/>
                <a:latin typeface="Google Sans"/>
              </a:rPr>
              <a:t>[ </a:t>
            </a:r>
            <a:r>
              <a:rPr lang="cs-CZ" sz="2800" dirty="0"/>
              <a:t>(120 000 x 150) + (120 000 x 33) + 700 000</a:t>
            </a:r>
            <a:r>
              <a:rPr lang="cs-CZ" sz="2800" b="1" i="0" dirty="0">
                <a:solidFill>
                  <a:srgbClr val="202124"/>
                </a:solidFill>
                <a:effectLst/>
                <a:latin typeface="Google Sans"/>
              </a:rPr>
              <a:t> ]</a:t>
            </a:r>
            <a:r>
              <a:rPr lang="cs-CZ" sz="2800" dirty="0"/>
              <a:t> = </a:t>
            </a:r>
          </a:p>
          <a:p>
            <a:pPr algn="l"/>
            <a:r>
              <a:rPr lang="cs-CZ" sz="2800" dirty="0"/>
              <a:t>= 26 400 000 – 22 660 000 = 3 740 000 Kč</a:t>
            </a:r>
          </a:p>
          <a:p>
            <a:pPr algn="l"/>
            <a:endParaRPr lang="cs-CZ" sz="2800" b="1" dirty="0">
              <a:solidFill>
                <a:srgbClr val="FF0000"/>
              </a:solidFill>
            </a:endParaRPr>
          </a:p>
          <a:p>
            <a:pPr algn="l"/>
            <a:r>
              <a:rPr lang="cs-CZ" sz="2800" dirty="0"/>
              <a:t>VH</a:t>
            </a:r>
            <a:r>
              <a:rPr lang="cs-CZ" sz="3200" b="1" baseline="-25000" dirty="0"/>
              <a:t>VO</a:t>
            </a:r>
            <a:r>
              <a:rPr lang="cs-CZ" sz="2800" dirty="0"/>
              <a:t> – VH</a:t>
            </a:r>
            <a:r>
              <a:rPr lang="cs-CZ" sz="3200" b="1" baseline="-25000" dirty="0"/>
              <a:t>MO</a:t>
            </a:r>
            <a:r>
              <a:rPr lang="cs-CZ" sz="2800" dirty="0"/>
              <a:t> = 4 800 000 – 3 740 000 = o 1 060 000 Kč více VO.</a:t>
            </a:r>
          </a:p>
          <a:p>
            <a:pPr algn="l"/>
            <a:endParaRPr lang="cs-CZ" sz="2800" b="1" dirty="0">
              <a:solidFill>
                <a:srgbClr val="FF0000"/>
              </a:solidFill>
            </a:endParaRPr>
          </a:p>
          <a:p>
            <a:pPr algn="l"/>
            <a:r>
              <a:rPr lang="cs-CZ" sz="2800" b="1" dirty="0">
                <a:solidFill>
                  <a:srgbClr val="FF0000"/>
                </a:solidFill>
              </a:rPr>
              <a:t>Podnik vydělá více při prodeji do velkoobchodu, proto by měl svou odbytovou cestu ponechat takovou, jaká je.</a:t>
            </a:r>
          </a:p>
        </p:txBody>
      </p:sp>
    </p:spTree>
    <p:extLst>
      <p:ext uri="{BB962C8B-B14F-4D97-AF65-F5344CB8AC3E}">
        <p14:creationId xmlns:p14="http://schemas.microsoft.com/office/powerpoint/2010/main" val="3190081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CDE89DF-8758-4B9C-A0E8-D6BF4ED55EF2}"/>
              </a:ext>
            </a:extLst>
          </p:cNvPr>
          <p:cNvSpPr/>
          <p:nvPr/>
        </p:nvSpPr>
        <p:spPr>
          <a:xfrm>
            <a:off x="542415" y="390527"/>
            <a:ext cx="9515986" cy="6575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933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89" indent="-457189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933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89" indent="-457189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933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89" indent="-457189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Organizování</a:t>
            </a:r>
            <a:r>
              <a:rPr lang="cs-CZ" sz="2800" dirty="0"/>
              <a:t> = stanovení činností lidí ve smyslu dělby práce, které povede k dosažení podnikových cílů.</a:t>
            </a:r>
          </a:p>
          <a:p>
            <a:pPr marL="457189" indent="-457189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Cíl: </a:t>
            </a:r>
            <a:r>
              <a:rPr lang="cs-CZ" sz="2800" dirty="0"/>
              <a:t>vytvořit vhodné pracovní prostředí tak, aby se zefektivnil nejen výrobní proces, ale také i náklady.</a:t>
            </a:r>
          </a:p>
          <a:p>
            <a:pPr marL="457189" indent="-457189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1500" dirty="0"/>
          </a:p>
          <a:p>
            <a:pPr algn="just">
              <a:lnSpc>
                <a:spcPct val="115000"/>
              </a:lnSpc>
            </a:pPr>
            <a:r>
              <a:rPr lang="cs-CZ" sz="2800" b="1" dirty="0"/>
              <a:t>Činnosti organizování:</a:t>
            </a:r>
          </a:p>
          <a:p>
            <a:pPr marL="1066773" lvl="1" indent="-457189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800" dirty="0"/>
              <a:t>Vytvoření popisu jednotlivých činností.</a:t>
            </a:r>
          </a:p>
          <a:p>
            <a:pPr marL="1066773" lvl="1" indent="-457189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800" dirty="0"/>
              <a:t>Seskupování činností.</a:t>
            </a:r>
          </a:p>
          <a:p>
            <a:pPr marL="1066773" lvl="1" indent="-457189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800" dirty="0"/>
              <a:t>Přiřazení vedoucího pracovníka ke skupině činností.</a:t>
            </a:r>
          </a:p>
          <a:p>
            <a:pPr marL="1066773" lvl="1" indent="-457189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800" dirty="0"/>
              <a:t>Vytvoření horizontálních a vertikálních vazeb.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BEB73DB8-F11F-315E-2457-5752A04E5849}"/>
              </a:ext>
            </a:extLst>
          </p:cNvPr>
          <p:cNvSpPr txBox="1">
            <a:spLocks/>
          </p:cNvSpPr>
          <p:nvPr/>
        </p:nvSpPr>
        <p:spPr>
          <a:xfrm>
            <a:off x="542414" y="603778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Organizační výstavba podniku a její vliv </a:t>
            </a:r>
          </a:p>
          <a:p>
            <a:r>
              <a:rPr lang="pl-PL" sz="4000" dirty="0">
                <a:solidFill>
                  <a:schemeClr val="tx2"/>
                </a:solidFill>
              </a:rPr>
              <a:t>na podnikové řízení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grpSp>
        <p:nvGrpSpPr>
          <p:cNvPr id="41" name="Skupina 40">
            <a:extLst>
              <a:ext uri="{FF2B5EF4-FFF2-40B4-BE49-F238E27FC236}">
                <a16:creationId xmlns:a16="http://schemas.microsoft.com/office/drawing/2014/main" id="{412891A3-F6C4-4011-A4C5-5DA8751B3FA0}"/>
              </a:ext>
            </a:extLst>
          </p:cNvPr>
          <p:cNvGrpSpPr/>
          <p:nvPr/>
        </p:nvGrpSpPr>
        <p:grpSpPr>
          <a:xfrm>
            <a:off x="4216273" y="1805866"/>
            <a:ext cx="6274851" cy="1303900"/>
            <a:chOff x="0" y="0"/>
            <a:chExt cx="5448300" cy="790575"/>
          </a:xfrm>
        </p:grpSpPr>
        <p:sp>
          <p:nvSpPr>
            <p:cNvPr id="42" name="Obdélník 41">
              <a:extLst>
                <a:ext uri="{FF2B5EF4-FFF2-40B4-BE49-F238E27FC236}">
                  <a16:creationId xmlns:a16="http://schemas.microsoft.com/office/drawing/2014/main" id="{AF966908-880D-4AEA-8D07-CBC0754B9BEC}"/>
                </a:ext>
              </a:extLst>
            </p:cNvPr>
            <p:cNvSpPr/>
            <p:nvPr/>
          </p:nvSpPr>
          <p:spPr>
            <a:xfrm>
              <a:off x="2343150" y="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43" name="Obdélník 42">
              <a:extLst>
                <a:ext uri="{FF2B5EF4-FFF2-40B4-BE49-F238E27FC236}">
                  <a16:creationId xmlns:a16="http://schemas.microsoft.com/office/drawing/2014/main" id="{6B69D86B-4BD9-44EE-B2AE-F0FF9D2DE009}"/>
                </a:ext>
              </a:extLst>
            </p:cNvPr>
            <p:cNvSpPr/>
            <p:nvPr/>
          </p:nvSpPr>
          <p:spPr>
            <a:xfrm>
              <a:off x="0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44" name="Obdélník 43">
              <a:extLst>
                <a:ext uri="{FF2B5EF4-FFF2-40B4-BE49-F238E27FC236}">
                  <a16:creationId xmlns:a16="http://schemas.microsoft.com/office/drawing/2014/main" id="{1BC097C2-DA27-43B3-9169-7BF8C6323CDB}"/>
                </a:ext>
              </a:extLst>
            </p:cNvPr>
            <p:cNvSpPr/>
            <p:nvPr/>
          </p:nvSpPr>
          <p:spPr>
            <a:xfrm>
              <a:off x="94297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45" name="Obdélník 44">
              <a:extLst>
                <a:ext uri="{FF2B5EF4-FFF2-40B4-BE49-F238E27FC236}">
                  <a16:creationId xmlns:a16="http://schemas.microsoft.com/office/drawing/2014/main" id="{CABF20B9-A943-42C9-A84E-39AB48FB14ED}"/>
                </a:ext>
              </a:extLst>
            </p:cNvPr>
            <p:cNvSpPr/>
            <p:nvPr/>
          </p:nvSpPr>
          <p:spPr>
            <a:xfrm>
              <a:off x="187642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46" name="Obdélník 45">
              <a:extLst>
                <a:ext uri="{FF2B5EF4-FFF2-40B4-BE49-F238E27FC236}">
                  <a16:creationId xmlns:a16="http://schemas.microsoft.com/office/drawing/2014/main" id="{779CBEB7-DED7-4CFC-A721-3D43BFA36DF2}"/>
                </a:ext>
              </a:extLst>
            </p:cNvPr>
            <p:cNvSpPr/>
            <p:nvPr/>
          </p:nvSpPr>
          <p:spPr>
            <a:xfrm>
              <a:off x="282892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47" name="Obdélník 46">
              <a:extLst>
                <a:ext uri="{FF2B5EF4-FFF2-40B4-BE49-F238E27FC236}">
                  <a16:creationId xmlns:a16="http://schemas.microsoft.com/office/drawing/2014/main" id="{B14A6E63-4FEB-462D-B232-BF40AAFFF55C}"/>
                </a:ext>
              </a:extLst>
            </p:cNvPr>
            <p:cNvSpPr/>
            <p:nvPr/>
          </p:nvSpPr>
          <p:spPr>
            <a:xfrm>
              <a:off x="376237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48" name="Obdélník 47">
              <a:extLst>
                <a:ext uri="{FF2B5EF4-FFF2-40B4-BE49-F238E27FC236}">
                  <a16:creationId xmlns:a16="http://schemas.microsoft.com/office/drawing/2014/main" id="{BA21A8B4-7494-4EF3-A2DD-C5F90FAAF78B}"/>
                </a:ext>
              </a:extLst>
            </p:cNvPr>
            <p:cNvSpPr/>
            <p:nvPr/>
          </p:nvSpPr>
          <p:spPr>
            <a:xfrm>
              <a:off x="473392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cxnSp>
          <p:nvCxnSpPr>
            <p:cNvPr id="49" name="Přímá spojnice 48">
              <a:extLst>
                <a:ext uri="{FF2B5EF4-FFF2-40B4-BE49-F238E27FC236}">
                  <a16:creationId xmlns:a16="http://schemas.microsoft.com/office/drawing/2014/main" id="{618F98D3-E97C-4950-9CB5-9CFC0D6A1914}"/>
                </a:ext>
              </a:extLst>
            </p:cNvPr>
            <p:cNvCxnSpPr/>
            <p:nvPr/>
          </p:nvCxnSpPr>
          <p:spPr>
            <a:xfrm flipH="1">
              <a:off x="409575" y="266700"/>
              <a:ext cx="20955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49">
              <a:extLst>
                <a:ext uri="{FF2B5EF4-FFF2-40B4-BE49-F238E27FC236}">
                  <a16:creationId xmlns:a16="http://schemas.microsoft.com/office/drawing/2014/main" id="{C24E26A2-F478-4C25-B71F-48366129A3E4}"/>
                </a:ext>
              </a:extLst>
            </p:cNvPr>
            <p:cNvCxnSpPr/>
            <p:nvPr/>
          </p:nvCxnSpPr>
          <p:spPr>
            <a:xfrm flipH="1">
              <a:off x="1295400" y="266700"/>
              <a:ext cx="12954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>
              <a:extLst>
                <a:ext uri="{FF2B5EF4-FFF2-40B4-BE49-F238E27FC236}">
                  <a16:creationId xmlns:a16="http://schemas.microsoft.com/office/drawing/2014/main" id="{2C7BD606-68B2-4639-87A9-3A3A1ABDD6FB}"/>
                </a:ext>
              </a:extLst>
            </p:cNvPr>
            <p:cNvCxnSpPr/>
            <p:nvPr/>
          </p:nvCxnSpPr>
          <p:spPr>
            <a:xfrm flipH="1">
              <a:off x="2228850" y="266700"/>
              <a:ext cx="36195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51">
              <a:extLst>
                <a:ext uri="{FF2B5EF4-FFF2-40B4-BE49-F238E27FC236}">
                  <a16:creationId xmlns:a16="http://schemas.microsoft.com/office/drawing/2014/main" id="{31951690-74CC-4BBC-844E-992C979D8AB9}"/>
                </a:ext>
              </a:extLst>
            </p:cNvPr>
            <p:cNvCxnSpPr/>
            <p:nvPr/>
          </p:nvCxnSpPr>
          <p:spPr>
            <a:xfrm flipH="1" flipV="1">
              <a:off x="2724150" y="266700"/>
              <a:ext cx="4191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>
              <a:extLst>
                <a:ext uri="{FF2B5EF4-FFF2-40B4-BE49-F238E27FC236}">
                  <a16:creationId xmlns:a16="http://schemas.microsoft.com/office/drawing/2014/main" id="{A6376109-0D59-4ED1-AE13-072F28E0F3AB}"/>
                </a:ext>
              </a:extLst>
            </p:cNvPr>
            <p:cNvCxnSpPr/>
            <p:nvPr/>
          </p:nvCxnSpPr>
          <p:spPr>
            <a:xfrm flipH="1" flipV="1">
              <a:off x="2828925" y="266700"/>
              <a:ext cx="2219325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53">
              <a:extLst>
                <a:ext uri="{FF2B5EF4-FFF2-40B4-BE49-F238E27FC236}">
                  <a16:creationId xmlns:a16="http://schemas.microsoft.com/office/drawing/2014/main" id="{A7386AF9-6385-46F4-B3D1-D5A44ABD095C}"/>
                </a:ext>
              </a:extLst>
            </p:cNvPr>
            <p:cNvCxnSpPr/>
            <p:nvPr/>
          </p:nvCxnSpPr>
          <p:spPr>
            <a:xfrm flipH="1" flipV="1">
              <a:off x="2724150" y="266700"/>
              <a:ext cx="13716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Obdélník 54">
            <a:extLst>
              <a:ext uri="{FF2B5EF4-FFF2-40B4-BE49-F238E27FC236}">
                <a16:creationId xmlns:a16="http://schemas.microsoft.com/office/drawing/2014/main" id="{19025E0F-B563-4C1C-BBCE-A10CB44AF06E}"/>
              </a:ext>
            </a:extLst>
          </p:cNvPr>
          <p:cNvSpPr/>
          <p:nvPr/>
        </p:nvSpPr>
        <p:spPr>
          <a:xfrm>
            <a:off x="847984" y="1076112"/>
            <a:ext cx="4352025" cy="543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933" b="1" dirty="0">
                <a:latin typeface="+mj-lt"/>
                <a:ea typeface="Calibri" panose="020F0502020204030204" pitchFamily="34" charset="0"/>
              </a:rPr>
              <a:t>Plochá organizační struktura</a:t>
            </a:r>
            <a:endParaRPr lang="cs-CZ" sz="2933" b="1" dirty="0">
              <a:latin typeface="+mj-lt"/>
            </a:endParaRPr>
          </a:p>
        </p:txBody>
      </p:sp>
      <p:sp>
        <p:nvSpPr>
          <p:cNvPr id="56" name="Obdélník 55">
            <a:extLst>
              <a:ext uri="{FF2B5EF4-FFF2-40B4-BE49-F238E27FC236}">
                <a16:creationId xmlns:a16="http://schemas.microsoft.com/office/drawing/2014/main" id="{1D205A48-444F-4AD7-ACD7-D4AFB7F0214A}"/>
              </a:ext>
            </a:extLst>
          </p:cNvPr>
          <p:cNvSpPr/>
          <p:nvPr/>
        </p:nvSpPr>
        <p:spPr>
          <a:xfrm>
            <a:off x="847984" y="3729481"/>
            <a:ext cx="4247830" cy="543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333"/>
              </a:spcAft>
            </a:pPr>
            <a:r>
              <a:rPr lang="cs-CZ" sz="2933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Strmá organizační struktura</a:t>
            </a:r>
          </a:p>
        </p:txBody>
      </p:sp>
      <p:grpSp>
        <p:nvGrpSpPr>
          <p:cNvPr id="57" name="Skupina 56">
            <a:extLst>
              <a:ext uri="{FF2B5EF4-FFF2-40B4-BE49-F238E27FC236}">
                <a16:creationId xmlns:a16="http://schemas.microsoft.com/office/drawing/2014/main" id="{28FAD8F9-E767-4E26-99DD-C561D634B1B5}"/>
              </a:ext>
            </a:extLst>
          </p:cNvPr>
          <p:cNvGrpSpPr/>
          <p:nvPr/>
        </p:nvGrpSpPr>
        <p:grpSpPr>
          <a:xfrm>
            <a:off x="4635954" y="3996987"/>
            <a:ext cx="6095173" cy="2317455"/>
            <a:chOff x="0" y="0"/>
            <a:chExt cx="5238750" cy="1371600"/>
          </a:xfrm>
        </p:grpSpPr>
        <p:sp>
          <p:nvSpPr>
            <p:cNvPr id="58" name="Obdélník 57">
              <a:extLst>
                <a:ext uri="{FF2B5EF4-FFF2-40B4-BE49-F238E27FC236}">
                  <a16:creationId xmlns:a16="http://schemas.microsoft.com/office/drawing/2014/main" id="{6E183040-C726-4EAA-83BB-4DF44E9E73EF}"/>
                </a:ext>
              </a:extLst>
            </p:cNvPr>
            <p:cNvSpPr/>
            <p:nvPr/>
          </p:nvSpPr>
          <p:spPr>
            <a:xfrm>
              <a:off x="2114550" y="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59" name="Obdélník 58">
              <a:extLst>
                <a:ext uri="{FF2B5EF4-FFF2-40B4-BE49-F238E27FC236}">
                  <a16:creationId xmlns:a16="http://schemas.microsoft.com/office/drawing/2014/main" id="{9EA438E3-589D-48AF-B20C-6355A9C88E95}"/>
                </a:ext>
              </a:extLst>
            </p:cNvPr>
            <p:cNvSpPr/>
            <p:nvPr/>
          </p:nvSpPr>
          <p:spPr>
            <a:xfrm>
              <a:off x="533400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60" name="Obdélník 59">
              <a:extLst>
                <a:ext uri="{FF2B5EF4-FFF2-40B4-BE49-F238E27FC236}">
                  <a16:creationId xmlns:a16="http://schemas.microsoft.com/office/drawing/2014/main" id="{E662698C-7A02-400D-83CB-0F51EBA523A7}"/>
                </a:ext>
              </a:extLst>
            </p:cNvPr>
            <p:cNvSpPr/>
            <p:nvPr/>
          </p:nvSpPr>
          <p:spPr>
            <a:xfrm>
              <a:off x="0" y="108585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61" name="Obdélník 60">
              <a:extLst>
                <a:ext uri="{FF2B5EF4-FFF2-40B4-BE49-F238E27FC236}">
                  <a16:creationId xmlns:a16="http://schemas.microsoft.com/office/drawing/2014/main" id="{8FE97E1D-8C86-4842-B756-D8EA4D1D2895}"/>
                </a:ext>
              </a:extLst>
            </p:cNvPr>
            <p:cNvSpPr/>
            <p:nvPr/>
          </p:nvSpPr>
          <p:spPr>
            <a:xfrm>
              <a:off x="2047875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62" name="Obdélník 61">
              <a:extLst>
                <a:ext uri="{FF2B5EF4-FFF2-40B4-BE49-F238E27FC236}">
                  <a16:creationId xmlns:a16="http://schemas.microsoft.com/office/drawing/2014/main" id="{749C07C1-3947-422B-B1EC-F8F11F30D01B}"/>
                </a:ext>
              </a:extLst>
            </p:cNvPr>
            <p:cNvSpPr/>
            <p:nvPr/>
          </p:nvSpPr>
          <p:spPr>
            <a:xfrm>
              <a:off x="2114550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63" name="Obdélník 62">
              <a:extLst>
                <a:ext uri="{FF2B5EF4-FFF2-40B4-BE49-F238E27FC236}">
                  <a16:creationId xmlns:a16="http://schemas.microsoft.com/office/drawing/2014/main" id="{A19540DC-C92F-4866-99A0-065E747EAC2C}"/>
                </a:ext>
              </a:extLst>
            </p:cNvPr>
            <p:cNvSpPr/>
            <p:nvPr/>
          </p:nvSpPr>
          <p:spPr>
            <a:xfrm>
              <a:off x="353377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64" name="Obdélník 63">
              <a:extLst>
                <a:ext uri="{FF2B5EF4-FFF2-40B4-BE49-F238E27FC236}">
                  <a16:creationId xmlns:a16="http://schemas.microsoft.com/office/drawing/2014/main" id="{0285CE2A-7DD8-4393-B3BE-079625FD99C4}"/>
                </a:ext>
              </a:extLst>
            </p:cNvPr>
            <p:cNvSpPr/>
            <p:nvPr/>
          </p:nvSpPr>
          <p:spPr>
            <a:xfrm>
              <a:off x="838200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cxnSp>
          <p:nvCxnSpPr>
            <p:cNvPr id="65" name="Přímá spojnice 64">
              <a:extLst>
                <a:ext uri="{FF2B5EF4-FFF2-40B4-BE49-F238E27FC236}">
                  <a16:creationId xmlns:a16="http://schemas.microsoft.com/office/drawing/2014/main" id="{F1B7C577-F879-4A18-8BB9-472360B07E84}"/>
                </a:ext>
              </a:extLst>
            </p:cNvPr>
            <p:cNvCxnSpPr/>
            <p:nvPr/>
          </p:nvCxnSpPr>
          <p:spPr>
            <a:xfrm flipH="1">
              <a:off x="352425" y="790575"/>
              <a:ext cx="438150" cy="2952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65">
              <a:extLst>
                <a:ext uri="{FF2B5EF4-FFF2-40B4-BE49-F238E27FC236}">
                  <a16:creationId xmlns:a16="http://schemas.microsoft.com/office/drawing/2014/main" id="{AB45E784-0DA5-4578-8267-DBF0410F5A68}"/>
                </a:ext>
              </a:extLst>
            </p:cNvPr>
            <p:cNvCxnSpPr/>
            <p:nvPr/>
          </p:nvCxnSpPr>
          <p:spPr>
            <a:xfrm flipH="1">
              <a:off x="1066800" y="266700"/>
              <a:ext cx="12954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>
              <a:extLst>
                <a:ext uri="{FF2B5EF4-FFF2-40B4-BE49-F238E27FC236}">
                  <a16:creationId xmlns:a16="http://schemas.microsoft.com/office/drawing/2014/main" id="{26151D1C-9BA5-45B6-82B0-B43A33998471}"/>
                </a:ext>
              </a:extLst>
            </p:cNvPr>
            <p:cNvCxnSpPr/>
            <p:nvPr/>
          </p:nvCxnSpPr>
          <p:spPr>
            <a:xfrm flipH="1">
              <a:off x="2438400" y="266700"/>
              <a:ext cx="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67">
              <a:extLst>
                <a:ext uri="{FF2B5EF4-FFF2-40B4-BE49-F238E27FC236}">
                  <a16:creationId xmlns:a16="http://schemas.microsoft.com/office/drawing/2014/main" id="{E973C6D1-BCE7-463E-97FA-13A0CFAD2CED}"/>
                </a:ext>
              </a:extLst>
            </p:cNvPr>
            <p:cNvCxnSpPr/>
            <p:nvPr/>
          </p:nvCxnSpPr>
          <p:spPr>
            <a:xfrm flipH="1" flipV="1">
              <a:off x="2438400" y="790575"/>
              <a:ext cx="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68">
              <a:extLst>
                <a:ext uri="{FF2B5EF4-FFF2-40B4-BE49-F238E27FC236}">
                  <a16:creationId xmlns:a16="http://schemas.microsoft.com/office/drawing/2014/main" id="{C64C0FB5-214D-448A-BA0B-CB9A99A3223B}"/>
                </a:ext>
              </a:extLst>
            </p:cNvPr>
            <p:cNvCxnSpPr/>
            <p:nvPr/>
          </p:nvCxnSpPr>
          <p:spPr>
            <a:xfrm flipH="1" flipV="1">
              <a:off x="838200" y="790575"/>
              <a:ext cx="352425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>
              <a:extLst>
                <a:ext uri="{FF2B5EF4-FFF2-40B4-BE49-F238E27FC236}">
                  <a16:creationId xmlns:a16="http://schemas.microsoft.com/office/drawing/2014/main" id="{4388BCD8-A17D-4D13-8DD4-790E66F4728F}"/>
                </a:ext>
              </a:extLst>
            </p:cNvPr>
            <p:cNvCxnSpPr/>
            <p:nvPr/>
          </p:nvCxnSpPr>
          <p:spPr>
            <a:xfrm flipH="1" flipV="1">
              <a:off x="2495550" y="266700"/>
              <a:ext cx="13716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70">
              <a:extLst>
                <a:ext uri="{FF2B5EF4-FFF2-40B4-BE49-F238E27FC236}">
                  <a16:creationId xmlns:a16="http://schemas.microsoft.com/office/drawing/2014/main" id="{AF43929C-1EDB-4050-B726-1AD94B02C6B7}"/>
                </a:ext>
              </a:extLst>
            </p:cNvPr>
            <p:cNvCxnSpPr>
              <a:stCxn id="73" idx="0"/>
            </p:cNvCxnSpPr>
            <p:nvPr/>
          </p:nvCxnSpPr>
          <p:spPr>
            <a:xfrm flipH="1" flipV="1">
              <a:off x="3867151" y="790576"/>
              <a:ext cx="1014412" cy="314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71">
              <a:extLst>
                <a:ext uri="{FF2B5EF4-FFF2-40B4-BE49-F238E27FC236}">
                  <a16:creationId xmlns:a16="http://schemas.microsoft.com/office/drawing/2014/main" id="{CFDE5FBE-E5BD-4FEE-ADD4-D4B33B7F46B0}"/>
                </a:ext>
              </a:extLst>
            </p:cNvPr>
            <p:cNvCxnSpPr/>
            <p:nvPr/>
          </p:nvCxnSpPr>
          <p:spPr>
            <a:xfrm flipH="1" flipV="1">
              <a:off x="3867150" y="790575"/>
              <a:ext cx="238125" cy="3143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bdélník 72">
              <a:extLst>
                <a:ext uri="{FF2B5EF4-FFF2-40B4-BE49-F238E27FC236}">
                  <a16:creationId xmlns:a16="http://schemas.microsoft.com/office/drawing/2014/main" id="{80DE8C25-52EB-4AD1-990D-89217465D7C6}"/>
                </a:ext>
              </a:extLst>
            </p:cNvPr>
            <p:cNvSpPr/>
            <p:nvPr/>
          </p:nvSpPr>
          <p:spPr>
            <a:xfrm>
              <a:off x="4524375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74" name="Obdélník 73">
              <a:extLst>
                <a:ext uri="{FF2B5EF4-FFF2-40B4-BE49-F238E27FC236}">
                  <a16:creationId xmlns:a16="http://schemas.microsoft.com/office/drawing/2014/main" id="{6F569B04-15EC-4A26-A4CC-75A641C1497C}"/>
                </a:ext>
              </a:extLst>
            </p:cNvPr>
            <p:cNvSpPr/>
            <p:nvPr/>
          </p:nvSpPr>
          <p:spPr>
            <a:xfrm>
              <a:off x="3752850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sp>
          <p:nvSpPr>
            <p:cNvPr id="75" name="Obdélník 74">
              <a:extLst>
                <a:ext uri="{FF2B5EF4-FFF2-40B4-BE49-F238E27FC236}">
                  <a16:creationId xmlns:a16="http://schemas.microsoft.com/office/drawing/2014/main" id="{932F4777-844C-4E79-9B4C-BDF4CC538F7A}"/>
                </a:ext>
              </a:extLst>
            </p:cNvPr>
            <p:cNvSpPr/>
            <p:nvPr/>
          </p:nvSpPr>
          <p:spPr>
            <a:xfrm>
              <a:off x="2943225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cxnSp>
          <p:nvCxnSpPr>
            <p:cNvPr id="76" name="Přímá spojnice 75">
              <a:extLst>
                <a:ext uri="{FF2B5EF4-FFF2-40B4-BE49-F238E27FC236}">
                  <a16:creationId xmlns:a16="http://schemas.microsoft.com/office/drawing/2014/main" id="{6B95A86D-50B6-46A2-8E48-9C924C2E08F5}"/>
                </a:ext>
              </a:extLst>
            </p:cNvPr>
            <p:cNvCxnSpPr/>
            <p:nvPr/>
          </p:nvCxnSpPr>
          <p:spPr>
            <a:xfrm flipV="1">
              <a:off x="3333750" y="790575"/>
              <a:ext cx="533400" cy="3143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graphicFrame>
        <p:nvGraphicFramePr>
          <p:cNvPr id="5" name="Organizační diagram 421">
            <a:extLst>
              <a:ext uri="{FF2B5EF4-FFF2-40B4-BE49-F238E27FC236}">
                <a16:creationId xmlns:a16="http://schemas.microsoft.com/office/drawing/2014/main" id="{B6FA7939-1C05-47F8-B60D-1F74E4E30ACB}"/>
              </a:ext>
            </a:extLst>
          </p:cNvPr>
          <p:cNvGraphicFramePr/>
          <p:nvPr/>
        </p:nvGraphicFramePr>
        <p:xfrm>
          <a:off x="5481767" y="1427349"/>
          <a:ext cx="4377267" cy="2188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D18A669C-906D-4995-ACE5-E64BE89AC5AE}"/>
              </a:ext>
            </a:extLst>
          </p:cNvPr>
          <p:cNvSpPr/>
          <p:nvPr/>
        </p:nvSpPr>
        <p:spPr>
          <a:xfrm>
            <a:off x="757307" y="982085"/>
            <a:ext cx="4487126" cy="543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933" b="1" dirty="0">
                <a:latin typeface="+mj-lt"/>
                <a:ea typeface="Calibri" panose="020F0502020204030204" pitchFamily="34" charset="0"/>
              </a:rPr>
              <a:t>Územní organizační struktura</a:t>
            </a:r>
            <a:endParaRPr lang="cs-CZ" sz="2933" b="1" dirty="0">
              <a:latin typeface="+mj-l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2B23BD8-AF17-4752-9864-D99DF2535235}"/>
              </a:ext>
            </a:extLst>
          </p:cNvPr>
          <p:cNvSpPr/>
          <p:nvPr/>
        </p:nvSpPr>
        <p:spPr>
          <a:xfrm>
            <a:off x="739366" y="4062685"/>
            <a:ext cx="4948021" cy="543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333"/>
              </a:spcAft>
            </a:pPr>
            <a:r>
              <a:rPr lang="cs-CZ" sz="2933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Zákaznická organizační struktura</a:t>
            </a:r>
          </a:p>
        </p:txBody>
      </p:sp>
      <p:graphicFrame>
        <p:nvGraphicFramePr>
          <p:cNvPr id="7" name="Organizační diagram 421">
            <a:extLst>
              <a:ext uri="{FF2B5EF4-FFF2-40B4-BE49-F238E27FC236}">
                <a16:creationId xmlns:a16="http://schemas.microsoft.com/office/drawing/2014/main" id="{B16E2ADC-C735-438D-A681-34C6897D44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2825654"/>
              </p:ext>
            </p:extLst>
          </p:nvPr>
        </p:nvGraphicFramePr>
        <p:xfrm>
          <a:off x="5580199" y="4062685"/>
          <a:ext cx="4377267" cy="2188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Pevné organizační struktury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622180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LINIOVĚ ORGANIZAČNÍ STRUKTURA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Řízení shora dolů.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Nejjednodušší.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Vhodná pro menší organizace.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Přímé propojení útvarů a jednotlivců.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Princip jednoho vedoucího.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Přesné vazby mezi jednotlivými členy organizační struktury.</a:t>
            </a:r>
          </a:p>
          <a:p>
            <a:endParaRPr lang="cs-CZ" sz="2800" b="1" dirty="0">
              <a:solidFill>
                <a:srgbClr val="FF0000"/>
              </a:solidFill>
            </a:endParaRP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51597232-8DD9-3469-17E8-A13D6A9B727D}"/>
              </a:ext>
            </a:extLst>
          </p:cNvPr>
          <p:cNvGrpSpPr/>
          <p:nvPr/>
        </p:nvGrpSpPr>
        <p:grpSpPr>
          <a:xfrm>
            <a:off x="5685693" y="2813538"/>
            <a:ext cx="6064694" cy="3520757"/>
            <a:chOff x="0" y="0"/>
            <a:chExt cx="4051253" cy="1576885"/>
          </a:xfrm>
        </p:grpSpPr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CCE21807-7A46-A1C8-85C4-A21F14105F75}"/>
                </a:ext>
              </a:extLst>
            </p:cNvPr>
            <p:cNvSpPr/>
            <p:nvPr/>
          </p:nvSpPr>
          <p:spPr>
            <a:xfrm>
              <a:off x="1589964" y="409433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1059EC01-A881-2960-A8F0-D487618DE2F0}"/>
                </a:ext>
              </a:extLst>
            </p:cNvPr>
            <p:cNvSpPr/>
            <p:nvPr/>
          </p:nvSpPr>
          <p:spPr>
            <a:xfrm>
              <a:off x="812042" y="131018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3504DA57-7909-F007-D793-000A16E4227B}"/>
                </a:ext>
              </a:extLst>
            </p:cNvPr>
            <p:cNvSpPr/>
            <p:nvPr/>
          </p:nvSpPr>
          <p:spPr>
            <a:xfrm>
              <a:off x="1589964" y="866633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20E1B348-BC75-2514-1AA2-9062600877F2}"/>
                </a:ext>
              </a:extLst>
            </p:cNvPr>
            <p:cNvSpPr/>
            <p:nvPr/>
          </p:nvSpPr>
          <p:spPr>
            <a:xfrm>
              <a:off x="0" y="1310185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8447D1F6-784E-B629-C348-AC32D6747C38}"/>
                </a:ext>
              </a:extLst>
            </p:cNvPr>
            <p:cNvSpPr/>
            <p:nvPr/>
          </p:nvSpPr>
          <p:spPr>
            <a:xfrm>
              <a:off x="812042" y="866633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968E1BD0-62BA-E6CB-87B0-07BEB252428B}"/>
                </a:ext>
              </a:extLst>
            </p:cNvPr>
            <p:cNvCxnSpPr/>
            <p:nvPr/>
          </p:nvCxnSpPr>
          <p:spPr>
            <a:xfrm flipH="1">
              <a:off x="313899" y="1125941"/>
              <a:ext cx="771098" cy="1882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7762CB8F-7FE2-B665-D25C-F0BFD5A91AB6}"/>
                </a:ext>
              </a:extLst>
            </p:cNvPr>
            <p:cNvCxnSpPr/>
            <p:nvPr/>
          </p:nvCxnSpPr>
          <p:spPr>
            <a:xfrm flipH="1" flipV="1">
              <a:off x="2920621" y="266132"/>
              <a:ext cx="714375" cy="1433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7D539DE7-B96F-4034-A759-092801921D4A}"/>
                </a:ext>
              </a:extLst>
            </p:cNvPr>
            <p:cNvCxnSpPr/>
            <p:nvPr/>
          </p:nvCxnSpPr>
          <p:spPr>
            <a:xfrm flipV="1">
              <a:off x="1228299" y="675565"/>
              <a:ext cx="593677" cy="1841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62CE8950-706E-6935-3683-044429EDDEDE}"/>
                </a:ext>
              </a:extLst>
            </p:cNvPr>
            <p:cNvSpPr/>
            <p:nvPr/>
          </p:nvSpPr>
          <p:spPr>
            <a:xfrm>
              <a:off x="3336878" y="859809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EB914CB4-DC2A-C643-5C9E-4A262322EEC4}"/>
                </a:ext>
              </a:extLst>
            </p:cNvPr>
            <p:cNvSpPr/>
            <p:nvPr/>
          </p:nvSpPr>
          <p:spPr>
            <a:xfrm>
              <a:off x="3323230" y="409433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42E2144B-A97A-445E-EA70-E3D6615513D3}"/>
                </a:ext>
              </a:extLst>
            </p:cNvPr>
            <p:cNvSpPr/>
            <p:nvPr/>
          </p:nvSpPr>
          <p:spPr>
            <a:xfrm>
              <a:off x="2436125" y="0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06788321-1054-449A-C66D-DF32D916571C}"/>
                </a:ext>
              </a:extLst>
            </p:cNvPr>
            <p:cNvCxnSpPr/>
            <p:nvPr/>
          </p:nvCxnSpPr>
          <p:spPr>
            <a:xfrm flipV="1">
              <a:off x="3684896" y="675565"/>
              <a:ext cx="0" cy="1842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A76E5EB7-516D-9201-E917-9B8288727482}"/>
                </a:ext>
              </a:extLst>
            </p:cNvPr>
            <p:cNvCxnSpPr/>
            <p:nvPr/>
          </p:nvCxnSpPr>
          <p:spPr>
            <a:xfrm>
              <a:off x="1084997" y="1125941"/>
              <a:ext cx="88919" cy="1833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98D9128B-4911-F1FF-83E2-F456EA1487AB}"/>
                </a:ext>
              </a:extLst>
            </p:cNvPr>
            <p:cNvCxnSpPr/>
            <p:nvPr/>
          </p:nvCxnSpPr>
          <p:spPr>
            <a:xfrm>
              <a:off x="1876567" y="675565"/>
              <a:ext cx="61415" cy="188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>
              <a:extLst>
                <a:ext uri="{FF2B5EF4-FFF2-40B4-BE49-F238E27FC236}">
                  <a16:creationId xmlns:a16="http://schemas.microsoft.com/office/drawing/2014/main" id="{A40E9671-0DC3-0A91-5E9D-E2548996B602}"/>
                </a:ext>
              </a:extLst>
            </p:cNvPr>
            <p:cNvCxnSpPr/>
            <p:nvPr/>
          </p:nvCxnSpPr>
          <p:spPr>
            <a:xfrm flipH="1">
              <a:off x="1999397" y="266132"/>
              <a:ext cx="750627" cy="1427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100032E-9F62-3387-C89D-005D57282411}"/>
              </a:ext>
            </a:extLst>
          </p:cNvPr>
          <p:cNvSpPr txBox="1"/>
          <p:nvPr/>
        </p:nvSpPr>
        <p:spPr>
          <a:xfrm>
            <a:off x="9431581" y="2893925"/>
            <a:ext cx="1123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Majitel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FDE3C5BB-F9C6-902E-A08E-68EC170FFB2C}"/>
              </a:ext>
            </a:extLst>
          </p:cNvPr>
          <p:cNvSpPr txBox="1"/>
          <p:nvPr/>
        </p:nvSpPr>
        <p:spPr>
          <a:xfrm>
            <a:off x="8160752" y="3860032"/>
            <a:ext cx="1123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Ředitel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06EECED0-3385-F99C-21CB-7DCD793A7C2B}"/>
              </a:ext>
            </a:extLst>
          </p:cNvPr>
          <p:cNvSpPr txBox="1"/>
          <p:nvPr/>
        </p:nvSpPr>
        <p:spPr>
          <a:xfrm>
            <a:off x="6885990" y="4740881"/>
            <a:ext cx="112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Vedoucí úseku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13B30F49-DE83-5F8A-9DA1-6FFFB596661C}"/>
              </a:ext>
            </a:extLst>
          </p:cNvPr>
          <p:cNvSpPr txBox="1"/>
          <p:nvPr/>
        </p:nvSpPr>
        <p:spPr>
          <a:xfrm>
            <a:off x="5658550" y="5736680"/>
            <a:ext cx="112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Mistr (výroba)</a:t>
            </a:r>
          </a:p>
        </p:txBody>
      </p:sp>
    </p:spTree>
    <p:extLst>
      <p:ext uri="{BB962C8B-B14F-4D97-AF65-F5344CB8AC3E}">
        <p14:creationId xmlns:p14="http://schemas.microsoft.com/office/powerpoint/2010/main" val="1706457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Pevné organizační struktury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974244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FUNKCIONÁLNÍ ORGANIZAČNÍ STRUKTURA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Vysoká specializovanost vedoucích pracovníků.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Jeden podřízený pracovník může mít několik vedoucích.</a:t>
            </a:r>
          </a:p>
          <a:p>
            <a:endParaRPr lang="cs-CZ" sz="2800" b="1" dirty="0">
              <a:solidFill>
                <a:srgbClr val="FF0000"/>
              </a:solidFill>
            </a:endParaRPr>
          </a:p>
        </p:txBody>
      </p: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C4741D7F-EEA6-BBD1-90DD-F01092C213AD}"/>
              </a:ext>
            </a:extLst>
          </p:cNvPr>
          <p:cNvGrpSpPr/>
          <p:nvPr/>
        </p:nvGrpSpPr>
        <p:grpSpPr>
          <a:xfrm>
            <a:off x="1271100" y="3206812"/>
            <a:ext cx="9479487" cy="3074541"/>
            <a:chOff x="0" y="0"/>
            <a:chExt cx="5097003" cy="1002115"/>
          </a:xfrm>
        </p:grpSpPr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3A411C21-084D-C1DA-FCA2-68A5B019B69A}"/>
                </a:ext>
              </a:extLst>
            </p:cNvPr>
            <p:cNvGrpSpPr/>
            <p:nvPr/>
          </p:nvGrpSpPr>
          <p:grpSpPr>
            <a:xfrm>
              <a:off x="1187356" y="334370"/>
              <a:ext cx="3650055" cy="323850"/>
              <a:chOff x="0" y="0"/>
              <a:chExt cx="3650055" cy="323850"/>
            </a:xfrm>
          </p:grpSpPr>
          <p:cxnSp>
            <p:nvCxnSpPr>
              <p:cNvPr id="36" name="Přímá spojnice 35">
                <a:extLst>
                  <a:ext uri="{FF2B5EF4-FFF2-40B4-BE49-F238E27FC236}">
                    <a16:creationId xmlns:a16="http://schemas.microsoft.com/office/drawing/2014/main" id="{47CA2C49-4E0A-1F1B-1B74-1B34FE43716E}"/>
                  </a:ext>
                </a:extLst>
              </p:cNvPr>
              <p:cNvCxnSpPr/>
              <p:nvPr/>
            </p:nvCxnSpPr>
            <p:spPr>
              <a:xfrm flipH="1" flipV="1">
                <a:off x="2040340" y="0"/>
                <a:ext cx="809625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Skupina 36">
                <a:extLst>
                  <a:ext uri="{FF2B5EF4-FFF2-40B4-BE49-F238E27FC236}">
                    <a16:creationId xmlns:a16="http://schemas.microsoft.com/office/drawing/2014/main" id="{F74B6DD7-7BB4-4E89-5AEC-040E2737F89A}"/>
                  </a:ext>
                </a:extLst>
              </p:cNvPr>
              <p:cNvGrpSpPr/>
              <p:nvPr/>
            </p:nvGrpSpPr>
            <p:grpSpPr>
              <a:xfrm>
                <a:off x="0" y="0"/>
                <a:ext cx="3650055" cy="323850"/>
                <a:chOff x="0" y="0"/>
                <a:chExt cx="3650055" cy="323850"/>
              </a:xfrm>
            </p:grpSpPr>
            <p:cxnSp>
              <p:nvCxnSpPr>
                <p:cNvPr id="38" name="Přímá spojnice 37">
                  <a:extLst>
                    <a:ext uri="{FF2B5EF4-FFF2-40B4-BE49-F238E27FC236}">
                      <a16:creationId xmlns:a16="http://schemas.microsoft.com/office/drawing/2014/main" id="{314A3C79-E9AD-B093-28EE-A967B3320DCB}"/>
                    </a:ext>
                  </a:extLst>
                </p:cNvPr>
                <p:cNvCxnSpPr/>
                <p:nvPr/>
              </p:nvCxnSpPr>
              <p:spPr>
                <a:xfrm flipH="1" flipV="1">
                  <a:off x="689211" y="0"/>
                  <a:ext cx="2162175" cy="3143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>
                  <a:extLst>
                    <a:ext uri="{FF2B5EF4-FFF2-40B4-BE49-F238E27FC236}">
                      <a16:creationId xmlns:a16="http://schemas.microsoft.com/office/drawing/2014/main" id="{F17A838D-D6EC-1AC3-B6AF-CDDBAD3B4BAE}"/>
                    </a:ext>
                  </a:extLst>
                </p:cNvPr>
                <p:cNvCxnSpPr/>
                <p:nvPr/>
              </p:nvCxnSpPr>
              <p:spPr>
                <a:xfrm flipH="1">
                  <a:off x="812041" y="6824"/>
                  <a:ext cx="1228725" cy="3143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>
                  <a:extLst>
                    <a:ext uri="{FF2B5EF4-FFF2-40B4-BE49-F238E27FC236}">
                      <a16:creationId xmlns:a16="http://schemas.microsoft.com/office/drawing/2014/main" id="{7858A26E-99DB-A89D-299F-C157887E3D7E}"/>
                    </a:ext>
                  </a:extLst>
                </p:cNvPr>
                <p:cNvCxnSpPr/>
                <p:nvPr/>
              </p:nvCxnSpPr>
              <p:spPr>
                <a:xfrm flipH="1" flipV="1">
                  <a:off x="532262" y="0"/>
                  <a:ext cx="276225" cy="3238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>
                  <a:extLst>
                    <a:ext uri="{FF2B5EF4-FFF2-40B4-BE49-F238E27FC236}">
                      <a16:creationId xmlns:a16="http://schemas.microsoft.com/office/drawing/2014/main" id="{AF8ED568-1D97-C96E-A6FE-269E4ECBD7BC}"/>
                    </a:ext>
                  </a:extLst>
                </p:cNvPr>
                <p:cNvCxnSpPr/>
                <p:nvPr/>
              </p:nvCxnSpPr>
              <p:spPr>
                <a:xfrm flipV="1">
                  <a:off x="0" y="0"/>
                  <a:ext cx="533400" cy="3143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římá spojnice 41">
                  <a:extLst>
                    <a:ext uri="{FF2B5EF4-FFF2-40B4-BE49-F238E27FC236}">
                      <a16:creationId xmlns:a16="http://schemas.microsoft.com/office/drawing/2014/main" id="{51CA63CD-D74C-9D7F-7B7B-D391F11BD481}"/>
                    </a:ext>
                  </a:extLst>
                </p:cNvPr>
                <p:cNvCxnSpPr/>
                <p:nvPr/>
              </p:nvCxnSpPr>
              <p:spPr>
                <a:xfrm flipH="1" flipV="1">
                  <a:off x="2040340" y="0"/>
                  <a:ext cx="1609715" cy="3207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římá spojnice 42">
                  <a:extLst>
                    <a:ext uri="{FF2B5EF4-FFF2-40B4-BE49-F238E27FC236}">
                      <a16:creationId xmlns:a16="http://schemas.microsoft.com/office/drawing/2014/main" id="{ACEBDAF3-B4D4-8BC8-0602-A565107B0D14}"/>
                    </a:ext>
                  </a:extLst>
                </p:cNvPr>
                <p:cNvCxnSpPr/>
                <p:nvPr/>
              </p:nvCxnSpPr>
              <p:spPr>
                <a:xfrm flipV="1">
                  <a:off x="1903862" y="0"/>
                  <a:ext cx="139037" cy="3207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Přímá spojnice 43">
                  <a:extLst>
                    <a:ext uri="{FF2B5EF4-FFF2-40B4-BE49-F238E27FC236}">
                      <a16:creationId xmlns:a16="http://schemas.microsoft.com/office/drawing/2014/main" id="{0A770041-E74D-B841-455C-5F3E3D3B9BFB}"/>
                    </a:ext>
                  </a:extLst>
                </p:cNvPr>
                <p:cNvCxnSpPr/>
                <p:nvPr/>
              </p:nvCxnSpPr>
              <p:spPr>
                <a:xfrm flipH="1">
                  <a:off x="27295" y="0"/>
                  <a:ext cx="2009775" cy="3048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0F3EACED-FAF6-C80A-3A7D-0D1B9D99D48B}"/>
                </a:ext>
              </a:extLst>
            </p:cNvPr>
            <p:cNvGrpSpPr/>
            <p:nvPr/>
          </p:nvGrpSpPr>
          <p:grpSpPr>
            <a:xfrm>
              <a:off x="0" y="0"/>
              <a:ext cx="5097003" cy="1002115"/>
              <a:chOff x="0" y="0"/>
              <a:chExt cx="5097003" cy="1002115"/>
            </a:xfrm>
          </p:grpSpPr>
          <p:cxnSp>
            <p:nvCxnSpPr>
              <p:cNvPr id="24" name="Přímá spojnice 23">
                <a:extLst>
                  <a:ext uri="{FF2B5EF4-FFF2-40B4-BE49-F238E27FC236}">
                    <a16:creationId xmlns:a16="http://schemas.microsoft.com/office/drawing/2014/main" id="{E9F2FFF3-06C2-875B-5966-37C72F558987}"/>
                  </a:ext>
                </a:extLst>
              </p:cNvPr>
              <p:cNvCxnSpPr/>
              <p:nvPr/>
            </p:nvCxnSpPr>
            <p:spPr>
              <a:xfrm flipH="1">
                <a:off x="348018" y="327546"/>
                <a:ext cx="1371600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2C525C69-3E17-9EC1-EB31-3E034E51889A}"/>
                  </a:ext>
                </a:extLst>
              </p:cNvPr>
              <p:cNvCxnSpPr/>
              <p:nvPr/>
            </p:nvCxnSpPr>
            <p:spPr>
              <a:xfrm flipH="1" flipV="1">
                <a:off x="1719618" y="327546"/>
                <a:ext cx="1371600" cy="3238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15B48DC9-C86C-7654-2555-E97C5D66D508}"/>
                  </a:ext>
                </a:extLst>
              </p:cNvPr>
              <p:cNvCxnSpPr/>
              <p:nvPr/>
            </p:nvCxnSpPr>
            <p:spPr>
              <a:xfrm flipH="1">
                <a:off x="395785" y="348018"/>
                <a:ext cx="2828925" cy="2857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C7036C36-DB90-F421-4BF2-A3812308BD10}"/>
                  </a:ext>
                </a:extLst>
              </p:cNvPr>
              <p:cNvCxnSpPr/>
              <p:nvPr/>
            </p:nvCxnSpPr>
            <p:spPr>
              <a:xfrm flipH="1" flipV="1">
                <a:off x="1883391" y="341194"/>
                <a:ext cx="2954020" cy="32072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ové pole 2">
                <a:extLst>
                  <a:ext uri="{FF2B5EF4-FFF2-40B4-BE49-F238E27FC236}">
                    <a16:creationId xmlns:a16="http://schemas.microsoft.com/office/drawing/2014/main" id="{4C235D3A-CF7C-C392-5AA6-1BBC386FF2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5248" y="0"/>
                <a:ext cx="82867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300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Vedoucí 1</a:t>
                </a:r>
              </a:p>
            </p:txBody>
          </p:sp>
          <p:sp>
            <p:nvSpPr>
              <p:cNvPr id="29" name="Textové pole 2">
                <a:extLst>
                  <a:ext uri="{FF2B5EF4-FFF2-40B4-BE49-F238E27FC236}">
                    <a16:creationId xmlns:a16="http://schemas.microsoft.com/office/drawing/2014/main" id="{3AA1BD5B-75CE-59B6-7515-CE0E83101E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8544" y="661917"/>
                <a:ext cx="572770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300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</a:t>
                </a:r>
                <a:r>
                  <a:rPr lang="cs-CZ" sz="1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</a:t>
                </a:r>
              </a:p>
            </p:txBody>
          </p:sp>
          <p:sp>
            <p:nvSpPr>
              <p:cNvPr id="30" name="Textové pole 2">
                <a:extLst>
                  <a:ext uri="{FF2B5EF4-FFF2-40B4-BE49-F238E27FC236}">
                    <a16:creationId xmlns:a16="http://schemas.microsoft.com/office/drawing/2014/main" id="{CDE240C4-9925-4605-95FE-6288CF5835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55037"/>
                <a:ext cx="73399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300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Zaměstnanec 1</a:t>
                </a:r>
              </a:p>
            </p:txBody>
          </p:sp>
          <p:sp>
            <p:nvSpPr>
              <p:cNvPr id="31" name="Textové pole 2">
                <a:extLst>
                  <a:ext uri="{FF2B5EF4-FFF2-40B4-BE49-F238E27FC236}">
                    <a16:creationId xmlns:a16="http://schemas.microsoft.com/office/drawing/2014/main" id="{60A1E5F3-2CC2-F33A-7208-BE3971C790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5087" y="13648"/>
                <a:ext cx="82867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300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Vedoucí 2</a:t>
                </a:r>
              </a:p>
            </p:txBody>
          </p:sp>
          <p:sp>
            <p:nvSpPr>
              <p:cNvPr id="32" name="Textové pole 2">
                <a:extLst>
                  <a:ext uri="{FF2B5EF4-FFF2-40B4-BE49-F238E27FC236}">
                    <a16:creationId xmlns:a16="http://schemas.microsoft.com/office/drawing/2014/main" id="{C500522D-5853-7633-2454-A796422E11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18263" y="661917"/>
                <a:ext cx="605557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300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</a:t>
                </a:r>
                <a:r>
                  <a:rPr lang="cs-CZ" sz="1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4</a:t>
                </a:r>
              </a:p>
            </p:txBody>
          </p:sp>
          <p:sp>
            <p:nvSpPr>
              <p:cNvPr id="33" name="Textové pole 2">
                <a:extLst>
                  <a:ext uri="{FF2B5EF4-FFF2-40B4-BE49-F238E27FC236}">
                    <a16:creationId xmlns:a16="http://schemas.microsoft.com/office/drawing/2014/main" id="{BC214FF7-AB2A-FC28-F3A9-FBDC120D61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1850" y="661917"/>
                <a:ext cx="620977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300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</a:t>
                </a:r>
                <a:r>
                  <a:rPr lang="cs-CZ" sz="1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</a:t>
                </a:r>
              </a:p>
            </p:txBody>
          </p:sp>
          <p:sp>
            <p:nvSpPr>
              <p:cNvPr id="34" name="Textové pole 2">
                <a:extLst>
                  <a:ext uri="{FF2B5EF4-FFF2-40B4-BE49-F238E27FC236}">
                    <a16:creationId xmlns:a16="http://schemas.microsoft.com/office/drawing/2014/main" id="{8A8C2A32-444A-BE03-89FD-FF9B32AAF3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9338" y="655093"/>
                <a:ext cx="56578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300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</a:t>
                </a:r>
                <a:r>
                  <a:rPr lang="cs-CZ" sz="1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</a:t>
                </a:r>
              </a:p>
            </p:txBody>
          </p:sp>
          <p:sp>
            <p:nvSpPr>
              <p:cNvPr id="35" name="Textové pole 2">
                <a:extLst>
                  <a:ext uri="{FF2B5EF4-FFF2-40B4-BE49-F238E27FC236}">
                    <a16:creationId xmlns:a16="http://schemas.microsoft.com/office/drawing/2014/main" id="{5AA471C1-00C6-0B2A-E9CC-5A639752AC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24233" y="668740"/>
                <a:ext cx="572770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300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</a:t>
                </a:r>
                <a:r>
                  <a:rPr lang="cs-CZ" sz="1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6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24727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Pevné organizační struktury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3" y="1529424"/>
            <a:ext cx="798108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LINIOVĚ-ŠTÁBNÍ ORGANIZAČNÍ STRUKTURA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Poradenské jednotky neboli štáby.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Sloučení liniového a funkcionálního přístupu.</a:t>
            </a:r>
          </a:p>
          <a:p>
            <a:endParaRPr lang="cs-CZ" sz="2800" b="1" dirty="0">
              <a:solidFill>
                <a:srgbClr val="FF0000"/>
              </a:solidFill>
            </a:endParaRPr>
          </a:p>
        </p:txBody>
      </p: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24E503E6-32F3-69E9-5083-8AB315272A0A}"/>
              </a:ext>
            </a:extLst>
          </p:cNvPr>
          <p:cNvGrpSpPr/>
          <p:nvPr/>
        </p:nvGrpSpPr>
        <p:grpSpPr>
          <a:xfrm>
            <a:off x="5802923" y="2883877"/>
            <a:ext cx="6034232" cy="3661781"/>
            <a:chOff x="0" y="0"/>
            <a:chExt cx="3938560" cy="2338635"/>
          </a:xfrm>
        </p:grpSpPr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id="{D1943B02-15DB-8F56-586E-1F19A4E1A570}"/>
                </a:ext>
              </a:extLst>
            </p:cNvPr>
            <p:cNvCxnSpPr/>
            <p:nvPr/>
          </p:nvCxnSpPr>
          <p:spPr>
            <a:xfrm flipH="1">
              <a:off x="1294960" y="539126"/>
              <a:ext cx="6758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41190467-0859-493F-B4E7-8BEE3A91571C}"/>
                </a:ext>
              </a:extLst>
            </p:cNvPr>
            <p:cNvGrpSpPr/>
            <p:nvPr/>
          </p:nvGrpSpPr>
          <p:grpSpPr>
            <a:xfrm>
              <a:off x="0" y="0"/>
              <a:ext cx="3938560" cy="2338635"/>
              <a:chOff x="0" y="0"/>
              <a:chExt cx="3938560" cy="2338635"/>
            </a:xfrm>
          </p:grpSpPr>
          <p:grpSp>
            <p:nvGrpSpPr>
              <p:cNvPr id="24" name="Skupina 23">
                <a:extLst>
                  <a:ext uri="{FF2B5EF4-FFF2-40B4-BE49-F238E27FC236}">
                    <a16:creationId xmlns:a16="http://schemas.microsoft.com/office/drawing/2014/main" id="{70B15302-5B7A-CBDA-45C3-4FFF374F049D}"/>
                  </a:ext>
                </a:extLst>
              </p:cNvPr>
              <p:cNvGrpSpPr/>
              <p:nvPr/>
            </p:nvGrpSpPr>
            <p:grpSpPr>
              <a:xfrm>
                <a:off x="0" y="539126"/>
                <a:ext cx="1628775" cy="1799509"/>
                <a:chOff x="0" y="0"/>
                <a:chExt cx="1628775" cy="1799509"/>
              </a:xfrm>
            </p:grpSpPr>
            <p:sp>
              <p:nvSpPr>
                <p:cNvPr id="40" name="Obdélník 39">
                  <a:extLst>
                    <a:ext uri="{FF2B5EF4-FFF2-40B4-BE49-F238E27FC236}">
                      <a16:creationId xmlns:a16="http://schemas.microsoft.com/office/drawing/2014/main" id="{BE203E35-97C9-087A-F042-934E0B4DD3E1}"/>
                    </a:ext>
                  </a:extLst>
                </p:cNvPr>
                <p:cNvSpPr/>
                <p:nvPr/>
              </p:nvSpPr>
              <p:spPr>
                <a:xfrm>
                  <a:off x="914400" y="1109965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41" name="Obdélník 40">
                  <a:extLst>
                    <a:ext uri="{FF2B5EF4-FFF2-40B4-BE49-F238E27FC236}">
                      <a16:creationId xmlns:a16="http://schemas.microsoft.com/office/drawing/2014/main" id="{A26AB683-BF42-58A3-F31D-DEF5E3E61ED9}"/>
                    </a:ext>
                  </a:extLst>
                </p:cNvPr>
                <p:cNvSpPr/>
                <p:nvPr/>
              </p:nvSpPr>
              <p:spPr>
                <a:xfrm>
                  <a:off x="776976" y="660694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42" name="Obdélník 41">
                  <a:extLst>
                    <a:ext uri="{FF2B5EF4-FFF2-40B4-BE49-F238E27FC236}">
                      <a16:creationId xmlns:a16="http://schemas.microsoft.com/office/drawing/2014/main" id="{62FA99C2-DDF0-D0CE-B21E-F9762D6A077C}"/>
                    </a:ext>
                  </a:extLst>
                </p:cNvPr>
                <p:cNvSpPr/>
                <p:nvPr/>
              </p:nvSpPr>
              <p:spPr>
                <a:xfrm>
                  <a:off x="914400" y="206136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43" name="Obdélník 42">
                  <a:extLst>
                    <a:ext uri="{FF2B5EF4-FFF2-40B4-BE49-F238E27FC236}">
                      <a16:creationId xmlns:a16="http://schemas.microsoft.com/office/drawing/2014/main" id="{3C38A926-F6E3-5D18-4274-2E1028632673}"/>
                    </a:ext>
                  </a:extLst>
                </p:cNvPr>
                <p:cNvSpPr/>
                <p:nvPr/>
              </p:nvSpPr>
              <p:spPr>
                <a:xfrm>
                  <a:off x="0" y="470414"/>
                  <a:ext cx="714375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44" name="Přímá spojnice 43">
                  <a:extLst>
                    <a:ext uri="{FF2B5EF4-FFF2-40B4-BE49-F238E27FC236}">
                      <a16:creationId xmlns:a16="http://schemas.microsoft.com/office/drawing/2014/main" id="{A93610D7-3A0B-4D02-B7CF-BD61B632FCC5}"/>
                    </a:ext>
                  </a:extLst>
                </p:cNvPr>
                <p:cNvCxnSpPr/>
                <p:nvPr/>
              </p:nvCxnSpPr>
              <p:spPr>
                <a:xfrm flipH="1">
                  <a:off x="433415" y="919686"/>
                  <a:ext cx="771098" cy="1882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Přímá spojnice 44">
                  <a:extLst>
                    <a:ext uri="{FF2B5EF4-FFF2-40B4-BE49-F238E27FC236}">
                      <a16:creationId xmlns:a16="http://schemas.microsoft.com/office/drawing/2014/main" id="{5A14FF25-2E8F-9D46-4E27-ACB2B0BF3CF0}"/>
                    </a:ext>
                  </a:extLst>
                </p:cNvPr>
                <p:cNvCxnSpPr/>
                <p:nvPr/>
              </p:nvCxnSpPr>
              <p:spPr>
                <a:xfrm flipH="1" flipV="1">
                  <a:off x="428130" y="1379528"/>
                  <a:ext cx="0" cy="15694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Přímá spojnice 45">
                  <a:extLst>
                    <a:ext uri="{FF2B5EF4-FFF2-40B4-BE49-F238E27FC236}">
                      <a16:creationId xmlns:a16="http://schemas.microsoft.com/office/drawing/2014/main" id="{5CAC073B-9B63-4DF7-0D72-7BE159710D9B}"/>
                    </a:ext>
                  </a:extLst>
                </p:cNvPr>
                <p:cNvCxnSpPr/>
                <p:nvPr/>
              </p:nvCxnSpPr>
              <p:spPr>
                <a:xfrm flipV="1">
                  <a:off x="713549" y="570839"/>
                  <a:ext cx="40943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Přímá spojnice 46">
                  <a:extLst>
                    <a:ext uri="{FF2B5EF4-FFF2-40B4-BE49-F238E27FC236}">
                      <a16:creationId xmlns:a16="http://schemas.microsoft.com/office/drawing/2014/main" id="{B582D273-506D-6865-C285-3ED5EF148715}"/>
                    </a:ext>
                  </a:extLst>
                </p:cNvPr>
                <p:cNvCxnSpPr/>
                <p:nvPr/>
              </p:nvCxnSpPr>
              <p:spPr>
                <a:xfrm flipH="1" flipV="1">
                  <a:off x="1294960" y="0"/>
                  <a:ext cx="0" cy="2042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Přímá spojnice 47">
                  <a:extLst>
                    <a:ext uri="{FF2B5EF4-FFF2-40B4-BE49-F238E27FC236}">
                      <a16:creationId xmlns:a16="http://schemas.microsoft.com/office/drawing/2014/main" id="{CC155684-755F-0574-8133-650DFA90E849}"/>
                    </a:ext>
                  </a:extLst>
                </p:cNvPr>
                <p:cNvCxnSpPr/>
                <p:nvPr/>
              </p:nvCxnSpPr>
              <p:spPr>
                <a:xfrm>
                  <a:off x="1194534" y="930257"/>
                  <a:ext cx="88919" cy="18339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Přímá spojnice 48">
                  <a:extLst>
                    <a:ext uri="{FF2B5EF4-FFF2-40B4-BE49-F238E27FC236}">
                      <a16:creationId xmlns:a16="http://schemas.microsoft.com/office/drawing/2014/main" id="{D7613C8C-96C6-BE8C-077A-DFD873EC8818}"/>
                    </a:ext>
                  </a:extLst>
                </p:cNvPr>
                <p:cNvCxnSpPr/>
                <p:nvPr/>
              </p:nvCxnSpPr>
              <p:spPr>
                <a:xfrm>
                  <a:off x="1120537" y="470414"/>
                  <a:ext cx="0" cy="18859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Obdélník 49">
                  <a:extLst>
                    <a:ext uri="{FF2B5EF4-FFF2-40B4-BE49-F238E27FC236}">
                      <a16:creationId xmlns:a16="http://schemas.microsoft.com/office/drawing/2014/main" id="{895B84FE-EE7D-FF3A-073C-FC50DBA8EA28}"/>
                    </a:ext>
                  </a:extLst>
                </p:cNvPr>
                <p:cNvSpPr/>
                <p:nvPr/>
              </p:nvSpPr>
              <p:spPr>
                <a:xfrm>
                  <a:off x="63427" y="1532809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51" name="Obdélník 50">
                  <a:extLst>
                    <a:ext uri="{FF2B5EF4-FFF2-40B4-BE49-F238E27FC236}">
                      <a16:creationId xmlns:a16="http://schemas.microsoft.com/office/drawing/2014/main" id="{196F8F00-2B4A-9D27-4884-09C0F87B73BF}"/>
                    </a:ext>
                  </a:extLst>
                </p:cNvPr>
                <p:cNvSpPr/>
                <p:nvPr/>
              </p:nvSpPr>
              <p:spPr>
                <a:xfrm>
                  <a:off x="63427" y="1109965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25" name="Skupina 24">
                <a:extLst>
                  <a:ext uri="{FF2B5EF4-FFF2-40B4-BE49-F238E27FC236}">
                    <a16:creationId xmlns:a16="http://schemas.microsoft.com/office/drawing/2014/main" id="{6771A703-613B-C7F6-84D9-5599EBDF5277}"/>
                  </a:ext>
                </a:extLst>
              </p:cNvPr>
              <p:cNvGrpSpPr/>
              <p:nvPr/>
            </p:nvGrpSpPr>
            <p:grpSpPr>
              <a:xfrm>
                <a:off x="708264" y="0"/>
                <a:ext cx="1972335" cy="539126"/>
                <a:chOff x="0" y="0"/>
                <a:chExt cx="1972335" cy="539126"/>
              </a:xfrm>
            </p:grpSpPr>
            <p:sp>
              <p:nvSpPr>
                <p:cNvPr id="35" name="Obdélník 34">
                  <a:extLst>
                    <a:ext uri="{FF2B5EF4-FFF2-40B4-BE49-F238E27FC236}">
                      <a16:creationId xmlns:a16="http://schemas.microsoft.com/office/drawing/2014/main" id="{A36762FF-9568-1C29-10FF-FE3CB601BDE8}"/>
                    </a:ext>
                  </a:extLst>
                </p:cNvPr>
                <p:cNvSpPr/>
                <p:nvPr/>
              </p:nvSpPr>
              <p:spPr>
                <a:xfrm>
                  <a:off x="893257" y="0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6" name="Obdélník 35">
                  <a:extLst>
                    <a:ext uri="{FF2B5EF4-FFF2-40B4-BE49-F238E27FC236}">
                      <a16:creationId xmlns:a16="http://schemas.microsoft.com/office/drawing/2014/main" id="{7C65BFF6-73C7-7C6A-FE52-227C5F3A6EB1}"/>
                    </a:ext>
                  </a:extLst>
                </p:cNvPr>
                <p:cNvSpPr/>
                <p:nvPr/>
              </p:nvSpPr>
              <p:spPr>
                <a:xfrm>
                  <a:off x="0" y="200851"/>
                  <a:ext cx="714375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37" name="Přímá spojnice 36">
                  <a:extLst>
                    <a:ext uri="{FF2B5EF4-FFF2-40B4-BE49-F238E27FC236}">
                      <a16:creationId xmlns:a16="http://schemas.microsoft.com/office/drawing/2014/main" id="{D160E0AB-9CEF-DEB7-E5E9-7EEE6E859F6A}"/>
                    </a:ext>
                  </a:extLst>
                </p:cNvPr>
                <p:cNvCxnSpPr/>
                <p:nvPr/>
              </p:nvCxnSpPr>
              <p:spPr>
                <a:xfrm flipH="1" flipV="1">
                  <a:off x="1257960" y="539126"/>
                  <a:ext cx="7143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římá spojnice 37">
                  <a:extLst>
                    <a:ext uri="{FF2B5EF4-FFF2-40B4-BE49-F238E27FC236}">
                      <a16:creationId xmlns:a16="http://schemas.microsoft.com/office/drawing/2014/main" id="{8448A884-3E7D-48AB-5212-226576904807}"/>
                    </a:ext>
                  </a:extLst>
                </p:cNvPr>
                <p:cNvCxnSpPr/>
                <p:nvPr/>
              </p:nvCxnSpPr>
              <p:spPr>
                <a:xfrm flipH="1">
                  <a:off x="1257960" y="264278"/>
                  <a:ext cx="0" cy="27100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>
                  <a:extLst>
                    <a:ext uri="{FF2B5EF4-FFF2-40B4-BE49-F238E27FC236}">
                      <a16:creationId xmlns:a16="http://schemas.microsoft.com/office/drawing/2014/main" id="{DFC4F003-776A-A25D-1909-61C587BB8DF4}"/>
                    </a:ext>
                  </a:extLst>
                </p:cNvPr>
                <p:cNvCxnSpPr/>
                <p:nvPr/>
              </p:nvCxnSpPr>
              <p:spPr>
                <a:xfrm>
                  <a:off x="708263" y="354132"/>
                  <a:ext cx="55273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Skupina 25">
                <a:extLst>
                  <a:ext uri="{FF2B5EF4-FFF2-40B4-BE49-F238E27FC236}">
                    <a16:creationId xmlns:a16="http://schemas.microsoft.com/office/drawing/2014/main" id="{CBB27945-B4B4-775F-6EF9-30C14DEC9AB9}"/>
                  </a:ext>
                </a:extLst>
              </p:cNvPr>
              <p:cNvGrpSpPr/>
              <p:nvPr/>
            </p:nvGrpSpPr>
            <p:grpSpPr>
              <a:xfrm>
                <a:off x="2315071" y="539126"/>
                <a:ext cx="1623489" cy="1360809"/>
                <a:chOff x="0" y="0"/>
                <a:chExt cx="1623489" cy="1360809"/>
              </a:xfrm>
            </p:grpSpPr>
            <p:cxnSp>
              <p:nvCxnSpPr>
                <p:cNvPr id="27" name="Přímá spojnice 26">
                  <a:extLst>
                    <a:ext uri="{FF2B5EF4-FFF2-40B4-BE49-F238E27FC236}">
                      <a16:creationId xmlns:a16="http://schemas.microsoft.com/office/drawing/2014/main" id="{BBAC9069-59C2-8E87-FF08-80D45480112A}"/>
                    </a:ext>
                  </a:extLst>
                </p:cNvPr>
                <p:cNvCxnSpPr/>
                <p:nvPr/>
              </p:nvCxnSpPr>
              <p:spPr>
                <a:xfrm flipH="1" flipV="1">
                  <a:off x="369988" y="560268"/>
                  <a:ext cx="53908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Přímá spojnice 27">
                  <a:extLst>
                    <a:ext uri="{FF2B5EF4-FFF2-40B4-BE49-F238E27FC236}">
                      <a16:creationId xmlns:a16="http://schemas.microsoft.com/office/drawing/2014/main" id="{38FC6E22-61BC-4753-202F-054AFDA8F9A3}"/>
                    </a:ext>
                  </a:extLst>
                </p:cNvPr>
                <p:cNvCxnSpPr/>
                <p:nvPr/>
              </p:nvCxnSpPr>
              <p:spPr>
                <a:xfrm flipH="1" flipV="1">
                  <a:off x="364703" y="0"/>
                  <a:ext cx="4691" cy="2038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Obdélník 28">
                  <a:extLst>
                    <a:ext uri="{FF2B5EF4-FFF2-40B4-BE49-F238E27FC236}">
                      <a16:creationId xmlns:a16="http://schemas.microsoft.com/office/drawing/2014/main" id="{787CF532-7354-06A8-2335-BBC1BA492547}"/>
                    </a:ext>
                  </a:extLst>
                </p:cNvPr>
                <p:cNvSpPr/>
                <p:nvPr/>
              </p:nvSpPr>
              <p:spPr>
                <a:xfrm>
                  <a:off x="0" y="650123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0" name="Obdélník 29">
                  <a:extLst>
                    <a:ext uri="{FF2B5EF4-FFF2-40B4-BE49-F238E27FC236}">
                      <a16:creationId xmlns:a16="http://schemas.microsoft.com/office/drawing/2014/main" id="{D8238DEF-5013-3C86-5B27-C021BF6283D9}"/>
                    </a:ext>
                  </a:extLst>
                </p:cNvPr>
                <p:cNvSpPr/>
                <p:nvPr/>
              </p:nvSpPr>
              <p:spPr>
                <a:xfrm>
                  <a:off x="0" y="200851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1" name="Obdélník 30">
                  <a:extLst>
                    <a:ext uri="{FF2B5EF4-FFF2-40B4-BE49-F238E27FC236}">
                      <a16:creationId xmlns:a16="http://schemas.microsoft.com/office/drawing/2014/main" id="{64BD6B0D-F3C3-AD95-FDF9-1FFF5EFD8067}"/>
                    </a:ext>
                  </a:extLst>
                </p:cNvPr>
                <p:cNvSpPr/>
                <p:nvPr/>
              </p:nvSpPr>
              <p:spPr>
                <a:xfrm>
                  <a:off x="909114" y="465128"/>
                  <a:ext cx="714375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32" name="Přímá spojnice 31">
                  <a:extLst>
                    <a:ext uri="{FF2B5EF4-FFF2-40B4-BE49-F238E27FC236}">
                      <a16:creationId xmlns:a16="http://schemas.microsoft.com/office/drawing/2014/main" id="{C296A5EA-DDCD-50B0-35EA-5105AB9E431C}"/>
                    </a:ext>
                  </a:extLst>
                </p:cNvPr>
                <p:cNvCxnSpPr/>
                <p:nvPr/>
              </p:nvCxnSpPr>
              <p:spPr>
                <a:xfrm flipV="1">
                  <a:off x="369988" y="470414"/>
                  <a:ext cx="0" cy="1842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Obdélník 32">
                  <a:extLst>
                    <a:ext uri="{FF2B5EF4-FFF2-40B4-BE49-F238E27FC236}">
                      <a16:creationId xmlns:a16="http://schemas.microsoft.com/office/drawing/2014/main" id="{830264EB-DE67-59F3-FCCE-0BBCB31C9077}"/>
                    </a:ext>
                  </a:extLst>
                </p:cNvPr>
                <p:cNvSpPr/>
                <p:nvPr/>
              </p:nvSpPr>
              <p:spPr>
                <a:xfrm>
                  <a:off x="0" y="1094109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34" name="Přímá spojnice 33">
                  <a:extLst>
                    <a:ext uri="{FF2B5EF4-FFF2-40B4-BE49-F238E27FC236}">
                      <a16:creationId xmlns:a16="http://schemas.microsoft.com/office/drawing/2014/main" id="{6DA8F84E-B183-ED4B-7F09-8C2420D190B7}"/>
                    </a:ext>
                  </a:extLst>
                </p:cNvPr>
                <p:cNvCxnSpPr/>
                <p:nvPr/>
              </p:nvCxnSpPr>
              <p:spPr>
                <a:xfrm flipH="1">
                  <a:off x="364703" y="914400"/>
                  <a:ext cx="5285" cy="17556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2" name="TextovéPole 51">
            <a:extLst>
              <a:ext uri="{FF2B5EF4-FFF2-40B4-BE49-F238E27FC236}">
                <a16:creationId xmlns:a16="http://schemas.microsoft.com/office/drawing/2014/main" id="{3B3B0C2D-3EA3-A9A8-3137-B47994E988EE}"/>
              </a:ext>
            </a:extLst>
          </p:cNvPr>
          <p:cNvSpPr txBox="1"/>
          <p:nvPr/>
        </p:nvSpPr>
        <p:spPr>
          <a:xfrm>
            <a:off x="7088441" y="32342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ŠTÁB</a:t>
            </a:r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BF5ADE5F-3646-E357-C9E1-EE15165CB268}"/>
              </a:ext>
            </a:extLst>
          </p:cNvPr>
          <p:cNvSpPr txBox="1"/>
          <p:nvPr/>
        </p:nvSpPr>
        <p:spPr>
          <a:xfrm>
            <a:off x="6011428" y="450535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ŠTÁB</a:t>
            </a:r>
          </a:p>
        </p:txBody>
      </p:sp>
      <p:sp>
        <p:nvSpPr>
          <p:cNvPr id="54" name="TextovéPole 53">
            <a:extLst>
              <a:ext uri="{FF2B5EF4-FFF2-40B4-BE49-F238E27FC236}">
                <a16:creationId xmlns:a16="http://schemas.microsoft.com/office/drawing/2014/main" id="{98FBC94F-EB37-57E4-0D23-12887E7F9323}"/>
              </a:ext>
            </a:extLst>
          </p:cNvPr>
          <p:cNvSpPr txBox="1"/>
          <p:nvPr/>
        </p:nvSpPr>
        <p:spPr>
          <a:xfrm>
            <a:off x="10928972" y="448872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ŠTÁB</a:t>
            </a:r>
          </a:p>
        </p:txBody>
      </p:sp>
    </p:spTree>
    <p:extLst>
      <p:ext uri="{BB962C8B-B14F-4D97-AF65-F5344CB8AC3E}">
        <p14:creationId xmlns:p14="http://schemas.microsoft.com/office/powerpoint/2010/main" val="331865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1185471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dirty="0">
                <a:solidFill>
                  <a:schemeClr val="tx2"/>
                </a:solidFill>
              </a:rPr>
              <a:t>Tři pojmy na úvod:</a:t>
            </a:r>
          </a:p>
          <a:p>
            <a:r>
              <a:rPr lang="pl-PL" sz="4000" dirty="0">
                <a:solidFill>
                  <a:schemeClr val="tx2"/>
                </a:solidFill>
              </a:rPr>
              <a:t>Výkony, výnosy, příjmy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2962964"/>
            <a:ext cx="975613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Výkon: </a:t>
            </a:r>
            <a:r>
              <a:rPr lang="cs-CZ" sz="2800" dirty="0"/>
              <a:t>výsledek podnikatelské činnosti podniku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Výnos:</a:t>
            </a:r>
            <a:r>
              <a:rPr lang="cs-CZ" sz="2800" dirty="0"/>
              <a:t> peněžní ocenění všech výkonů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Příjem</a:t>
            </a:r>
            <a:r>
              <a:rPr lang="cs-CZ" sz="2800" dirty="0"/>
              <a:t>: vše, co máme skutečně jako příjem v pokladně nebo na bankovním účtu v podniku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583236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rázek 24">
            <a:extLst>
              <a:ext uri="{FF2B5EF4-FFF2-40B4-BE49-F238E27FC236}">
                <a16:creationId xmlns:a16="http://schemas.microsoft.com/office/drawing/2014/main" id="{16378473-C08D-AC4E-389A-5A5B79620625}"/>
              </a:ext>
            </a:extLst>
          </p:cNvPr>
          <p:cNvPicPr/>
          <p:nvPr/>
        </p:nvPicPr>
        <p:blipFill rotWithShape="1">
          <a:blip r:embed="rId2" cstate="print"/>
          <a:srcRect t="4130"/>
          <a:stretch/>
        </p:blipFill>
        <p:spPr bwMode="auto">
          <a:xfrm>
            <a:off x="3301175" y="2073060"/>
            <a:ext cx="7826414" cy="46269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Pevné organizační struktury s pružnými prvky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622180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PROJEKTOVÁ ORGANIZAČNÍ STRUKTURA</a:t>
            </a:r>
          </a:p>
          <a:p>
            <a:endParaRPr lang="cs-CZ" sz="2800" b="1" dirty="0">
              <a:solidFill>
                <a:srgbClr val="FF0000"/>
              </a:solidFill>
            </a:endParaRPr>
          </a:p>
          <a:p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13B30F49-DE83-5F8A-9DA1-6FFFB596661C}"/>
              </a:ext>
            </a:extLst>
          </p:cNvPr>
          <p:cNvSpPr txBox="1"/>
          <p:nvPr/>
        </p:nvSpPr>
        <p:spPr>
          <a:xfrm>
            <a:off x="5658550" y="5736680"/>
            <a:ext cx="112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Mistr (výroba)</a:t>
            </a:r>
          </a:p>
        </p:txBody>
      </p:sp>
    </p:spTree>
    <p:extLst>
      <p:ext uri="{BB962C8B-B14F-4D97-AF65-F5344CB8AC3E}">
        <p14:creationId xmlns:p14="http://schemas.microsoft.com/office/powerpoint/2010/main" val="3060571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110" descr="matice">
            <a:extLst>
              <a:ext uri="{FF2B5EF4-FFF2-40B4-BE49-F238E27FC236}">
                <a16:creationId xmlns:a16="http://schemas.microsoft.com/office/drawing/2014/main" id="{B604A0BA-1A12-A28D-5AD1-4F6B4CDD54F1}"/>
              </a:ext>
            </a:extLst>
          </p:cNvPr>
          <p:cNvPicPr/>
          <p:nvPr/>
        </p:nvPicPr>
        <p:blipFill rotWithShape="1">
          <a:blip r:embed="rId2" cstate="print"/>
          <a:srcRect l="22185" t="9525" r="26393" b="1632"/>
          <a:stretch/>
        </p:blipFill>
        <p:spPr bwMode="auto">
          <a:xfrm>
            <a:off x="5216967" y="1708038"/>
            <a:ext cx="6221800" cy="49919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Pevné organizační struktury s pružnými prvky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62218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MATICOVÁ ORGANIZAČNÍ STRUKTURA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13B30F49-DE83-5F8A-9DA1-6FFFB596661C}"/>
              </a:ext>
            </a:extLst>
          </p:cNvPr>
          <p:cNvSpPr txBox="1"/>
          <p:nvPr/>
        </p:nvSpPr>
        <p:spPr>
          <a:xfrm>
            <a:off x="5658550" y="5736680"/>
            <a:ext cx="112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Mistr (výroba)</a:t>
            </a:r>
          </a:p>
        </p:txBody>
      </p:sp>
    </p:spTree>
    <p:extLst>
      <p:ext uri="{BB962C8B-B14F-4D97-AF65-F5344CB8AC3E}">
        <p14:creationId xmlns:p14="http://schemas.microsoft.com/office/powerpoint/2010/main" val="3989965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608795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STRUKTURA ZÁKLADNÍCH </a:t>
            </a:r>
          </a:p>
          <a:p>
            <a:r>
              <a:rPr lang="pl-PL" sz="4000" dirty="0">
                <a:solidFill>
                  <a:schemeClr val="tx2"/>
                </a:solidFill>
              </a:rPr>
              <a:t>PERSONÁLNÍCH ČINNOSTÍ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3" y="2017801"/>
            <a:ext cx="1141421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/>
              <a:t>Plánování (prognózování) potřeby pracovních sil </a:t>
            </a:r>
            <a:r>
              <a:rPr lang="cs-CZ" sz="2400" dirty="0"/>
              <a:t>založené na analýze pracovních míst.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/>
              <a:t>Analýza vnitřních a vnějších zdrojů pracovních sil </a:t>
            </a:r>
            <a:r>
              <a:rPr lang="cs-CZ" sz="2400" dirty="0"/>
              <a:t>s přihlédnutím </a:t>
            </a:r>
            <a:br>
              <a:rPr lang="cs-CZ" sz="2400" dirty="0"/>
            </a:br>
            <a:r>
              <a:rPr lang="cs-CZ" sz="2400" dirty="0"/>
              <a:t>ke specifickým přednostem či záporům těchto zdrojů.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/>
              <a:t>Získávání a výběr pracovníků</a:t>
            </a:r>
            <a:r>
              <a:rPr lang="cs-CZ" sz="2400" dirty="0"/>
              <a:t> potřebných pro plnění úkolů podnikatelského subjektu dle vnitropodnikových pravidel z řad uchazečů o práci.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/>
              <a:t>Rozmisťování pracovníků </a:t>
            </a:r>
            <a:r>
              <a:rPr lang="cs-CZ" sz="2400" dirty="0"/>
              <a:t>- zařazení na pracovní místa.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/>
              <a:t>Vzdělávání pracovníků.</a:t>
            </a:r>
          </a:p>
          <a:p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79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608795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STRUKTURA ZÁKLADNÍCH </a:t>
            </a:r>
          </a:p>
          <a:p>
            <a:r>
              <a:rPr lang="pl-PL" sz="4000" dirty="0">
                <a:solidFill>
                  <a:schemeClr val="tx2"/>
                </a:solidFill>
              </a:rPr>
              <a:t>PERSONÁLNÍCH ČINNOSTÍ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413460" y="1885490"/>
            <a:ext cx="10805525" cy="4961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/>
              <a:t>Hodnocení pracovníků </a:t>
            </a:r>
            <a:r>
              <a:rPr lang="cs-CZ" sz="2400" dirty="0"/>
              <a:t>– objektivní posudek o výkonu každého pracovníka </a:t>
            </a:r>
            <a:br>
              <a:rPr lang="cs-CZ" sz="2400" dirty="0"/>
            </a:br>
            <a:r>
              <a:rPr lang="cs-CZ" sz="2400" dirty="0"/>
              <a:t>a formulace jeho dalšího pracovního růstu i potřebných vzdělávacích procedur.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/>
              <a:t>Vypracování systému odměňování </a:t>
            </a:r>
            <a:r>
              <a:rPr lang="cs-CZ" sz="2400" dirty="0"/>
              <a:t>a navržení nástrojů hmotné i nehmotné motivace pracovníků.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/>
              <a:t>Iniciativní spoluúčast na </a:t>
            </a:r>
            <a:r>
              <a:rPr lang="cs-CZ" sz="2400" b="1" dirty="0"/>
              <a:t>přípravě programů v rámci bezpečnosti a ochrany zdraví pracovníků při práci</a:t>
            </a:r>
            <a:r>
              <a:rPr lang="cs-CZ" sz="2400" dirty="0"/>
              <a:t>, zajišťování zdravotní péče pracovníkům dle specifických podmínek jednotlivých pracovišť.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/>
              <a:t>Aktivní spoluúčast na volnočasových aktivitách</a:t>
            </a:r>
            <a:r>
              <a:rPr lang="cs-CZ" sz="2400" dirty="0"/>
              <a:t>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/>
              <a:t>Spoluúčast na tvorbě a provozování personálního informačního systému</a:t>
            </a:r>
            <a:r>
              <a:rPr lang="cs-CZ" sz="2400" dirty="0"/>
              <a:t>.</a:t>
            </a:r>
          </a:p>
          <a:p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780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Složky výnosů: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037848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Provozní výnosy</a:t>
            </a:r>
            <a:r>
              <a:rPr lang="cs-CZ" sz="2800" dirty="0"/>
              <a:t>: nejčastěji to jsou tržby z prodeje našich výrobků nebo z poskytování našich služeb – kadeřník, zednické služby, finanční poradce, prodej oblečení, knih …</a:t>
            </a:r>
            <a:endParaRPr lang="cs-CZ" sz="2800" b="1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Finanční výnosy: </a:t>
            </a:r>
            <a:r>
              <a:rPr lang="cs-CZ" sz="2800" dirty="0"/>
              <a:t>výsledek z našich firemních investic, výnos z cenných papírů, vkladů …</a:t>
            </a:r>
            <a:endParaRPr lang="cs-CZ" sz="2800" b="1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Mimořádné výnosy: </a:t>
            </a:r>
            <a:r>
              <a:rPr lang="cs-CZ" sz="2800" dirty="0"/>
              <a:t>například přecházíme na nové výrobní stroje </a:t>
            </a:r>
            <a:br>
              <a:rPr lang="cs-CZ" sz="2800" dirty="0"/>
            </a:br>
            <a:r>
              <a:rPr lang="cs-CZ" sz="2800" dirty="0"/>
              <a:t>a staré odprodáme konkurenci nebo firemní nábytek rozprodáme našim zaměstnancům, protože revitalizujeme podnikové prostory novým nábytkem.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29708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Co ovlivňuje tržby?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9756131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Q </a:t>
            </a:r>
            <a:r>
              <a:rPr lang="cs-CZ" sz="2800" dirty="0"/>
              <a:t>… objem produkce / objem poskytnutých služeb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p </a:t>
            </a:r>
            <a:r>
              <a:rPr lang="cs-CZ" sz="2800" dirty="0"/>
              <a:t>… prodejní cena 1 kusu / 1 služby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Struktura sortimentu našich výrobků / služeb</a:t>
            </a:r>
            <a:r>
              <a:rPr lang="cs-CZ" sz="2800" dirty="0"/>
              <a:t> … co všechno prodáváme a nabízíme</a:t>
            </a:r>
            <a:endParaRPr lang="cs-CZ" sz="2500" b="1" i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3600" b="1" dirty="0"/>
              <a:t>Tržby = p * Q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798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Prodejní činnost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164958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Umět vyrobit výrobek (poskytnout službu) pro další existenci nestačí - podnik musí být schopen své výrobky (služby) prodat zákazníků.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Ukončení toku materiálu podnikem.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Prodejní činnost je náplní prodejního (odbytového) oddělení.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Prodejní cena musí: </a:t>
            </a:r>
          </a:p>
          <a:p>
            <a:pPr lvl="1"/>
            <a:r>
              <a:rPr lang="cs-CZ" sz="2800" dirty="0"/>
              <a:t>	o pokrýt veškeré podnikové náklady,</a:t>
            </a:r>
          </a:p>
          <a:p>
            <a:pPr lvl="1"/>
            <a:r>
              <a:rPr lang="cs-CZ" sz="2800" dirty="0"/>
              <a:t>	o umožnit podniku další rozvoj.</a:t>
            </a:r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6990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354459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Prodejní činnost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014142"/>
            <a:ext cx="1164958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Aktivity před prodejem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b="1" dirty="0"/>
              <a:t>ze strany prodávajícího → </a:t>
            </a:r>
            <a:r>
              <a:rPr lang="cs-CZ" sz="2800" dirty="0"/>
              <a:t>převod vlastnického práva pro užívání na kupujícího (dobře si lze situaci představit při prodeji auta).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b="1" dirty="0"/>
              <a:t>ze strany kupujícího → </a:t>
            </a:r>
            <a:r>
              <a:rPr lang="cs-CZ" sz="2800" dirty="0"/>
              <a:t>závazek uhradit kupní cenu.</a:t>
            </a:r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Prodej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tvorba strategie a plánování prodeje,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příjem zakázek a zakázkové řízení,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analýza prodeje,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fyzická distribuce,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řízení zásob hotových výrobků a jejich skladování,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balení a </a:t>
            </a:r>
            <a:r>
              <a:rPr lang="cs-CZ" sz="2800" u="sng" dirty="0"/>
              <a:t>adjustace</a:t>
            </a:r>
            <a:r>
              <a:rPr lang="cs-CZ" sz="2800" dirty="0"/>
              <a:t> (</a:t>
            </a:r>
            <a:r>
              <a:rPr lang="cs-CZ" sz="2800" b="0" i="1" dirty="0">
                <a:solidFill>
                  <a:srgbClr val="040C28"/>
                </a:solidFill>
                <a:effectLst/>
                <a:latin typeface="Google Sans"/>
              </a:rPr>
              <a:t>nastavení, příprava, přizpůsobení</a:t>
            </a:r>
            <a:r>
              <a:rPr lang="cs-CZ" sz="2800" b="0" i="0" dirty="0">
                <a:solidFill>
                  <a:srgbClr val="040C28"/>
                </a:solidFill>
                <a:effectLst/>
                <a:latin typeface="Google Sans"/>
              </a:rPr>
              <a:t>)</a:t>
            </a:r>
            <a:r>
              <a:rPr lang="cs-CZ" sz="2800" dirty="0"/>
              <a:t>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předání příkazu k fakturaci.</a:t>
            </a:r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4798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354459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891729"/>
            <a:ext cx="1164958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Základní nástroj pro řízení obchodní činnosti podniku.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Sestavení obvykle probíhá v těchto etapách: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tržní diagnóza,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tržní prognóza,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plánování cílů,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plánování marketingového mixu,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plánování logistických činností,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/>
              <a:t>sestavení rozpočtu.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58EB8131-A311-43AD-3982-2A76129EF395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Obchodní plán</a:t>
            </a:r>
            <a:endParaRPr lang="pl-PL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984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Marketing a jeho techniky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164958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Proces orientovaný na zákazníky.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Cíle marketingu musí být v souladu s celopodnikovými cíli.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r>
              <a:rPr lang="cs-CZ" sz="2800" b="1" dirty="0"/>
              <a:t>Cíle marketingu: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Rozpoznat zákazníkovy budoucí potřeby,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pochopit zákazníkovy potřeby,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uspokojit zákazníkovy potřeby a přeměnit je na zisk.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94133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Marketing a jeho techniky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164958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Co sledují marketéři?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vývoj okolního prostředí firmy,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účastníky daného trhu a míru jejich vlivu na podnikatelské aktivity daného podniku,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vnitřní možnosti podniku.</a:t>
            </a:r>
          </a:p>
          <a:p>
            <a:endParaRPr lang="cs-CZ" sz="2800" dirty="0"/>
          </a:p>
          <a:p>
            <a:r>
              <a:rPr lang="cs-CZ" sz="2800" b="1" dirty="0"/>
              <a:t>Marketingový mix (4P) </a:t>
            </a:r>
            <a:r>
              <a:rPr lang="cs-CZ" sz="2800" dirty="0"/>
              <a:t>= soubor marketingových nástrojů pro dosažení cílů.</a:t>
            </a:r>
          </a:p>
          <a:p>
            <a:endParaRPr lang="cs-CZ" sz="2800" dirty="0"/>
          </a:p>
          <a:p>
            <a:pPr algn="ctr"/>
            <a:r>
              <a:rPr lang="cs-CZ" sz="2800" b="1" dirty="0"/>
              <a:t>4P </a:t>
            </a:r>
            <a:r>
              <a:rPr lang="cs-CZ" sz="2800" dirty="0"/>
              <a:t>= </a:t>
            </a:r>
            <a:r>
              <a:rPr lang="cs-CZ" sz="2800" dirty="0" err="1"/>
              <a:t>Product</a:t>
            </a:r>
            <a:r>
              <a:rPr lang="cs-CZ" sz="2800" dirty="0"/>
              <a:t>, Place, </a:t>
            </a:r>
            <a:r>
              <a:rPr lang="cs-CZ" sz="2800" dirty="0" err="1"/>
              <a:t>Price</a:t>
            </a:r>
            <a:r>
              <a:rPr lang="cs-CZ" sz="2800" dirty="0"/>
              <a:t>, </a:t>
            </a:r>
            <a:r>
              <a:rPr lang="cs-CZ" sz="2800" dirty="0" err="1"/>
              <a:t>Promotion</a:t>
            </a:r>
            <a:r>
              <a:rPr lang="cs-CZ" sz="2800" dirty="0"/>
              <a:t> </a:t>
            </a:r>
          </a:p>
          <a:p>
            <a:pPr algn="ctr"/>
            <a:r>
              <a:rPr lang="cs-CZ" sz="2800" b="1" dirty="0"/>
              <a:t> 4P</a:t>
            </a:r>
            <a:r>
              <a:rPr lang="cs-CZ" sz="2800" dirty="0"/>
              <a:t> = Produkt, Místo, Cena, Propagace.</a:t>
            </a:r>
          </a:p>
        </p:txBody>
      </p:sp>
    </p:spTree>
    <p:extLst>
      <p:ext uri="{BB962C8B-B14F-4D97-AF65-F5344CB8AC3E}">
        <p14:creationId xmlns:p14="http://schemas.microsoft.com/office/powerpoint/2010/main" val="31682764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1173</Words>
  <Application>Microsoft Office PowerPoint</Application>
  <PresentationFormat>Širokoúhlá obrazovka</PresentationFormat>
  <Paragraphs>186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Google Sans</vt:lpstr>
      <vt:lpstr>Symbol</vt:lpstr>
      <vt:lpstr>Times New Roman</vt:lpstr>
      <vt:lpstr>Wingdings</vt:lpstr>
      <vt:lpstr>Motiv Office</vt:lpstr>
      <vt:lpstr>Nauka o podniku ~ 12.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Karla Foltisová</cp:lastModifiedBy>
  <cp:revision>159</cp:revision>
  <dcterms:created xsi:type="dcterms:W3CDTF">2023-10-06T10:44:44Z</dcterms:created>
  <dcterms:modified xsi:type="dcterms:W3CDTF">2023-12-18T18:05:08Z</dcterms:modified>
</cp:coreProperties>
</file>